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249" autoAdjust="0"/>
    <p:restoredTop sz="94660"/>
  </p:normalViewPr>
  <p:slideViewPr>
    <p:cSldViewPr snapToGrid="0">
      <p:cViewPr>
        <p:scale>
          <a:sx n="74" d="100"/>
          <a:sy n="74" d="100"/>
        </p:scale>
        <p:origin x="1288" y="44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presProps" Target="presProps.xml"  /><Relationship Id="rId28" Type="http://schemas.openxmlformats.org/officeDocument/2006/relationships/viewProps" Target="viewProps.xml"  /><Relationship Id="rId29" Type="http://schemas.openxmlformats.org/officeDocument/2006/relationships/theme" Target="theme/theme1.xml"  /><Relationship Id="rId3" Type="http://schemas.openxmlformats.org/officeDocument/2006/relationships/slide" Target="slides/slide2.xml"  /><Relationship Id="rId30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65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29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72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9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33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861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66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873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39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88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16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DC579-DA41-4FE4-8F22-70284A54F454}" type="datetimeFigureOut">
              <a:rPr lang="ko-KR" altLang="en-US" smtClean="0"/>
              <a:t>2019-10-27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ED291-5260-4393-9DD0-9106D69D6B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305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hyperlink" Target="C:\Users\mgw15\Desktop\leapmotion%202021-07-20%2015-32-43-076.mp4" TargetMode="External" /><Relationship Id="rId4" Type="http://schemas.openxmlformats.org/officeDocument/2006/relationships/image" Target="../media/image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jpeg"  /><Relationship Id="rId3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Relationship Id="rId6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, 텍스트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rcRect b="15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2950" y="1709737"/>
            <a:ext cx="5353050" cy="343852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55577" y="2181913"/>
            <a:ext cx="3764917" cy="905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</a:rPr>
              <a:t>LeapMotion</a:t>
            </a:r>
            <a:endParaRPr lang="en-US" altLang="ko-KR" sz="5400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6304" y="3201820"/>
            <a:ext cx="2340124" cy="672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800" b="1">
                <a:solidFill>
                  <a:schemeClr val="bg1">
                    <a:lumMod val="50000"/>
                  </a:schemeClr>
                </a:solidFill>
                <a:latin typeface="나눔고딕"/>
                <a:ea typeface="나눔고딕"/>
              </a:rPr>
              <a:t>carplay</a:t>
            </a:r>
            <a:endParaRPr lang="en-US" altLang="ko-KR" sz="3800" b="1">
              <a:solidFill>
                <a:schemeClr val="bg1">
                  <a:lumMod val="50000"/>
                </a:schemeClr>
              </a:solidFill>
              <a:latin typeface="나눔고딕"/>
              <a:ea typeface="나눔고딕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3822" y="4486586"/>
            <a:ext cx="3588409" cy="4073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 algn="l">
              <a:defRPr/>
            </a:pPr>
            <a:r>
              <a:rPr lang="en-US" altLang="ko-KR" sz="2100" b="1">
                <a:latin typeface="나눔고딕"/>
                <a:ea typeface="나눔고딕"/>
              </a:rPr>
              <a:t>20185020 </a:t>
            </a:r>
            <a:r>
              <a:rPr lang="ko-KR" altLang="en-US" sz="2100" b="1">
                <a:latin typeface="나눔고딕"/>
                <a:ea typeface="나눔고딕"/>
              </a:rPr>
              <a:t>문건위</a:t>
            </a:r>
            <a:endParaRPr lang="ko-KR" altLang="en-US" sz="2100" b="1">
              <a:latin typeface="나눔고딕"/>
              <a:ea typeface="나눔고딕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972457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1986824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3001191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>
            <a:off x="4015559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029926" y="4233006"/>
            <a:ext cx="824486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802288" y="447675"/>
            <a:ext cx="4128102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기능구현</a:t>
            </a:r>
            <a:endParaRPr lang="ko-KR" altLang="en-US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64303" y="2253252"/>
            <a:ext cx="1008112" cy="48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/>
              <a:t>SNS</a:t>
            </a:r>
            <a:endParaRPr lang="en-US" altLang="ko-KR" sz="2600" b="1"/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596620" y="4057388"/>
            <a:ext cx="1008112" cy="388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000" b="1"/>
              <a:t>Map</a:t>
            </a:r>
            <a:endParaRPr lang="en-US" altLang="ko-KR" sz="2000" b="1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583353" y="5738288"/>
            <a:ext cx="1194471" cy="374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1900" b="1"/>
              <a:t>weather</a:t>
            </a:r>
            <a:endParaRPr lang="en-US" altLang="ko-KR" sz="1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8713615" y="3355122"/>
            <a:ext cx="3797700" cy="3797700"/>
          </a:xfrm>
          <a:prstGeom prst="ellipse">
            <a:avLst/>
          </a:prstGeom>
          <a:solidFill>
            <a:srgbClr val="1070c7"/>
          </a:solidFill>
          <a:ln>
            <a:solidFill>
              <a:srgbClr val="107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691791" y="3355122"/>
            <a:ext cx="1375029" cy="1375029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f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0"/>
          </a:p>
        </p:txBody>
      </p:sp>
      <p:sp>
        <p:nvSpPr>
          <p:cNvPr id="13" name="TextBox 12"/>
          <p:cNvSpPr txBox="1"/>
          <p:nvPr/>
        </p:nvSpPr>
        <p:spPr>
          <a:xfrm>
            <a:off x="10037628" y="4145977"/>
            <a:ext cx="1359987" cy="219576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S</a:t>
            </a:r>
            <a:endParaRPr lang="ko-KR" altLang="en-US" sz="13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0492" y="3488639"/>
            <a:ext cx="652623" cy="110799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6600">
                <a:solidFill>
                  <a:srgbClr val="1070c7"/>
                </a:solidFill>
              </a:rPr>
              <a:t>1</a:t>
            </a:r>
            <a:endParaRPr lang="ko-KR" altLang="en-US" sz="6600">
              <a:solidFill>
                <a:srgbClr val="1070c7"/>
              </a:solidFill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3090" y="1314262"/>
            <a:ext cx="2888938" cy="2299258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33536" y="2544604"/>
            <a:ext cx="3589543" cy="1753910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38304" y="1043583"/>
            <a:ext cx="4067259" cy="1838920"/>
          </a:xfrm>
          <a:prstGeom prst="rect">
            <a:avLst/>
          </a:prstGeom>
        </p:spPr>
      </p:pic>
      <p:sp>
        <p:nvSpPr>
          <p:cNvPr id="19" name=""/>
          <p:cNvSpPr txBox="1"/>
          <p:nvPr/>
        </p:nvSpPr>
        <p:spPr>
          <a:xfrm>
            <a:off x="779600" y="4593742"/>
            <a:ext cx="6957393" cy="206232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SNS</a:t>
            </a:r>
            <a:endParaRPr lang="en-US" altLang="ko-KR" sz="2100" b="1"/>
          </a:p>
          <a:p>
            <a:pPr>
              <a:defRPr/>
            </a:pPr>
            <a:r>
              <a:rPr lang="en-US" altLang="ko-KR"/>
              <a:t>insta , youtube, facebook </a:t>
            </a:r>
            <a:r>
              <a:rPr lang="ko-KR" altLang="en-US"/>
              <a:t>세 가지를 구현하기 위해서 위와 같은 설정을 하였다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script</a:t>
            </a:r>
            <a:r>
              <a:rPr lang="ko-KR" altLang="en-US"/>
              <a:t>는 각각 아이콘을 건들면 반응을 하는 것 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rigidbody</a:t>
            </a:r>
            <a:r>
              <a:rPr lang="ko-KR" altLang="en-US"/>
              <a:t> 아이콘에 물리적인 효과를 넣어 터치하는 것을 오브젝트가 충돌하는 것을 활용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아이콘을 충돌하였을 때 웹브라우저가 실행되도록 설계</a:t>
            </a:r>
            <a:r>
              <a:rPr lang="en-US" altLang="ko-KR"/>
              <a:t>[1]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802288" y="447675"/>
            <a:ext cx="4128102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기능구현</a:t>
            </a:r>
            <a:endParaRPr lang="ko-KR" altLang="en-US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64303" y="2253252"/>
            <a:ext cx="1008112" cy="48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/>
              <a:t>SNS</a:t>
            </a:r>
            <a:endParaRPr lang="en-US" altLang="ko-KR" sz="2600" b="1"/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596620" y="4057388"/>
            <a:ext cx="1008112" cy="388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000" b="1"/>
              <a:t>Map</a:t>
            </a:r>
            <a:endParaRPr lang="en-US" altLang="ko-KR" sz="2000" b="1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583353" y="5738288"/>
            <a:ext cx="1194471" cy="374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1900" b="1"/>
              <a:t>weather</a:t>
            </a:r>
            <a:endParaRPr lang="en-US" altLang="ko-KR" sz="1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-401357" y="3442204"/>
            <a:ext cx="3797700" cy="3797700"/>
          </a:xfrm>
          <a:prstGeom prst="ellipse">
            <a:avLst/>
          </a:prstGeom>
          <a:solidFill>
            <a:srgbClr val="009cd8"/>
          </a:solidFill>
          <a:ln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305505" y="3545544"/>
            <a:ext cx="1375029" cy="1375029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 rot="10804839">
            <a:off x="494655" y="4233059"/>
            <a:ext cx="1844685" cy="21944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W</a:t>
            </a:r>
            <a:endParaRPr lang="ko-KR" altLang="en-US" sz="13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4206" y="3679060"/>
            <a:ext cx="657159" cy="110799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6600">
                <a:solidFill>
                  <a:srgbClr val="009cd8"/>
                </a:solidFill>
              </a:rPr>
              <a:t>2</a:t>
            </a:r>
            <a:endParaRPr lang="ko-KR" altLang="en-US" sz="6600">
              <a:solidFill>
                <a:srgbClr val="009cd8"/>
              </a:solidFill>
            </a:endParaRPr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90445" y="845396"/>
            <a:ext cx="1805940" cy="1463040"/>
          </a:xfrm>
          <a:prstGeom prst="rect">
            <a:avLst/>
          </a:prstGeom>
        </p:spPr>
      </p:pic>
      <p:cxnSp>
        <p:nvCxnSpPr>
          <p:cNvPr id="21" name=""/>
          <p:cNvCxnSpPr/>
          <p:nvPr/>
        </p:nvCxnSpPr>
        <p:spPr>
          <a:xfrm rot="5400000">
            <a:off x="4587870" y="2441217"/>
            <a:ext cx="1693331" cy="13229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"/>
          <p:cNvCxnSpPr/>
          <p:nvPr/>
        </p:nvCxnSpPr>
        <p:spPr>
          <a:xfrm>
            <a:off x="4114378" y="1619410"/>
            <a:ext cx="10878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1000" y="4068656"/>
            <a:ext cx="1905000" cy="1684020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19063" y="822113"/>
            <a:ext cx="2415540" cy="1615440"/>
          </a:xfrm>
          <a:prstGeom prst="rect">
            <a:avLst/>
          </a:prstGeom>
        </p:spPr>
      </p:pic>
      <p:sp>
        <p:nvSpPr>
          <p:cNvPr id="24" name=""/>
          <p:cNvSpPr txBox="1"/>
          <p:nvPr/>
        </p:nvSpPr>
        <p:spPr>
          <a:xfrm>
            <a:off x="7086982" y="2880591"/>
            <a:ext cx="4281442" cy="17847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100" b="1"/>
              <a:t>MAP </a:t>
            </a:r>
            <a:endParaRPr lang="en-US" altLang="ko-KR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그림과 같이 손을 움직이면 카카오 지도로 연동이 된다</a:t>
            </a:r>
            <a:r>
              <a:rPr lang="en-US" altLang="ko-KR"/>
              <a:t>.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Frame 에서 Hand 객체 가져옴</a:t>
            </a:r>
            <a:r>
              <a:rPr lang="en-US" altLang="ko-KR"/>
              <a:t>[5]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(ultraleap / developer </a:t>
            </a:r>
            <a:r>
              <a:rPr lang="ko-KR" altLang="en-US"/>
              <a:t>참고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endParaRPr lang="ko-KR" altLang="en-US"/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829451" y="4821797"/>
            <a:ext cx="3210217" cy="1082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802288" y="447675"/>
            <a:ext cx="4128102" cy="1303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기능구현</a:t>
            </a:r>
            <a:endParaRPr lang="ko-KR" altLang="en-US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64303" y="2253252"/>
            <a:ext cx="1008112" cy="48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600" b="1"/>
              <a:t>SNS</a:t>
            </a:r>
            <a:endParaRPr lang="en-US" altLang="ko-KR" sz="2600" b="1"/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596620" y="4057388"/>
            <a:ext cx="1008112" cy="388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000" b="1"/>
              <a:t>Map</a:t>
            </a:r>
            <a:endParaRPr lang="en-US" altLang="ko-KR" sz="2000" b="1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583353" y="5738288"/>
            <a:ext cx="1194471" cy="3748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1900" b="1"/>
              <a:t>weather</a:t>
            </a:r>
            <a:endParaRPr lang="en-US" altLang="ko-KR" sz="19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-194291" y="-368700"/>
            <a:ext cx="3797700" cy="3797700"/>
          </a:xfrm>
          <a:prstGeom prst="ellipse">
            <a:avLst/>
          </a:prstGeom>
          <a:solidFill>
            <a:srgbClr val="0bd0d9"/>
          </a:solidFill>
          <a:ln>
            <a:solidFill>
              <a:srgbClr val="0a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2305505" y="2108633"/>
            <a:ext cx="1375029" cy="1375029"/>
            <a:chOff x="2305505" y="-199138"/>
            <a:chExt cx="1375029" cy="1375029"/>
          </a:xfrm>
        </p:grpSpPr>
        <p:sp>
          <p:nvSpPr>
            <p:cNvPr id="12" name="타원 11"/>
            <p:cNvSpPr/>
            <p:nvPr/>
          </p:nvSpPr>
          <p:spPr>
            <a:xfrm>
              <a:off x="2305505" y="-199138"/>
              <a:ext cx="1375029" cy="1375029"/>
            </a:xfrm>
            <a:prstGeom prst="ellipse">
              <a:avLst/>
            </a:prstGeom>
            <a:solidFill>
              <a:srgbClr val="f8fff6"/>
            </a:solidFill>
            <a:ln w="38100">
              <a:solidFill>
                <a:srgbClr val="0ad0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44206" y="-65622"/>
              <a:ext cx="657159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/>
                  <a:ea typeface="나눔고딕 ExtraBold"/>
                </a:defRPr>
              </a:lvl1pPr>
            </a:lstStyle>
            <a:p>
              <a:pPr lvl="0">
                <a:defRPr/>
              </a:pPr>
              <a:r>
                <a:rPr lang="en-US" altLang="ko-KR" sz="6600">
                  <a:solidFill>
                    <a:srgbClr val="0ad0d9"/>
                  </a:solidFill>
                </a:rPr>
                <a:t>3</a:t>
              </a:r>
              <a:endParaRPr lang="ko-KR" altLang="en-US" sz="6600">
                <a:solidFill>
                  <a:srgbClr val="0ad0d9"/>
                </a:solidFill>
              </a:endParaRPr>
            </a:p>
          </p:txBody>
        </p:sp>
      </p:grp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98489" y="288013"/>
            <a:ext cx="3102553" cy="2471974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27648" y="1210496"/>
            <a:ext cx="3521988" cy="2559603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596313" y="1645682"/>
            <a:ext cx="3185160" cy="2316480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010804" y="4261391"/>
            <a:ext cx="9845952" cy="15279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 b="1"/>
              <a:t>weather</a:t>
            </a:r>
            <a:endParaRPr lang="en-US" altLang="ko-KR" sz="2200" b="1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날씨 정보를 얻어오는 아이콘</a:t>
            </a: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윈폼을 사용 </a:t>
            </a:r>
            <a:r>
              <a:rPr lang="en-US" altLang="ko-KR"/>
              <a:t>-&gt;</a:t>
            </a:r>
            <a:r>
              <a:rPr lang="ko-KR" altLang="en-US"/>
              <a:t> 배치파일 생성 </a:t>
            </a:r>
            <a:r>
              <a:rPr lang="en-US" altLang="ko-KR"/>
              <a:t>-&gt;</a:t>
            </a:r>
            <a:r>
              <a:rPr lang="ko-KR" altLang="en-US"/>
              <a:t> 아이콘 터치 및 실행</a:t>
            </a:r>
            <a:endParaRPr lang="ko-KR" altLang="en-US"/>
          </a:p>
          <a:p>
            <a:pPr>
              <a:defRPr/>
            </a:pPr>
            <a:r>
              <a:rPr lang="en-US" altLang="ko-KR"/>
              <a:t>3.</a:t>
            </a:r>
            <a:r>
              <a:rPr lang="ko-KR" altLang="en-US"/>
              <a:t> 날씨 정보가 </a:t>
            </a:r>
            <a:r>
              <a:rPr lang="en-US" altLang="ko-KR"/>
              <a:t>scene</a:t>
            </a:r>
            <a:r>
              <a:rPr lang="ko-KR" altLang="en-US"/>
              <a:t> 위에 폼형식으로 실행이됨</a:t>
            </a:r>
            <a:r>
              <a:rPr lang="en-US" altLang="ko-KR"/>
              <a:t>[4]</a:t>
            </a:r>
            <a:endParaRPr lang="en-US" altLang="ko-KR"/>
          </a:p>
        </p:txBody>
      </p:sp>
      <p:sp>
        <p:nvSpPr>
          <p:cNvPr id="19" name=""/>
          <p:cNvSpPr txBox="1"/>
          <p:nvPr/>
        </p:nvSpPr>
        <p:spPr>
          <a:xfrm>
            <a:off x="631797" y="347165"/>
            <a:ext cx="1864084" cy="2194933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3800">
                <a:solidFill>
                  <a:schemeClr val="bg1"/>
                </a:solidFill>
              </a:rPr>
              <a:t>W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 rot="5400000">
            <a:off x="5642283" y="2121537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0031" y="2343147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6" name="Group 22"/>
            <p:cNvGrpSpPr>
              <a:grpSpLocks noChangeAspect="1"/>
            </p:cNvGrpSpPr>
            <p:nvPr/>
          </p:nvGrpSpPr>
          <p:grpSpPr>
            <a:xfrm rot="0">
              <a:off x="5918728" y="648150"/>
              <a:ext cx="360894" cy="492470"/>
              <a:chOff x="2106" y="275"/>
              <a:chExt cx="576" cy="655"/>
            </a:xfrm>
            <a:solidFill>
              <a:schemeClr val="bg1"/>
            </a:solidFill>
          </p:grpSpPr>
          <p:sp>
            <p:nvSpPr>
              <p:cNvPr id="37" name="Freeform 24"/>
              <p:cNvSpPr/>
              <p:nvPr/>
            </p:nvSpPr>
            <p:spPr>
              <a:xfrm>
                <a:off x="2383" y="575"/>
                <a:ext cx="51" cy="60"/>
              </a:xfrm>
              <a:custGeom>
                <a:avLst/>
                <a:gdLst>
                  <a:gd name="T0" fmla="*/ 88 w 257"/>
                  <a:gd name="T1" fmla="*/ 0 h 297"/>
                  <a:gd name="T2" fmla="*/ 122 w 257"/>
                  <a:gd name="T3" fmla="*/ 2 h 297"/>
                  <a:gd name="T4" fmla="*/ 153 w 257"/>
                  <a:gd name="T5" fmla="*/ 8 h 297"/>
                  <a:gd name="T6" fmla="*/ 179 w 257"/>
                  <a:gd name="T7" fmla="*/ 17 h 297"/>
                  <a:gd name="T8" fmla="*/ 202 w 257"/>
                  <a:gd name="T9" fmla="*/ 29 h 297"/>
                  <a:gd name="T10" fmla="*/ 221 w 257"/>
                  <a:gd name="T11" fmla="*/ 45 h 297"/>
                  <a:gd name="T12" fmla="*/ 236 w 257"/>
                  <a:gd name="T13" fmla="*/ 65 h 297"/>
                  <a:gd name="T14" fmla="*/ 247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8 w 257"/>
                  <a:gd name="T23" fmla="*/ 194 h 297"/>
                  <a:gd name="T24" fmla="*/ 238 w 257"/>
                  <a:gd name="T25" fmla="*/ 218 h 297"/>
                  <a:gd name="T26" fmla="*/ 224 w 257"/>
                  <a:gd name="T27" fmla="*/ 238 h 297"/>
                  <a:gd name="T28" fmla="*/ 207 w 257"/>
                  <a:gd name="T29" fmla="*/ 256 h 297"/>
                  <a:gd name="T30" fmla="*/ 186 w 257"/>
                  <a:gd name="T31" fmla="*/ 270 h 297"/>
                  <a:gd name="T32" fmla="*/ 162 w 257"/>
                  <a:gd name="T33" fmla="*/ 282 h 297"/>
                  <a:gd name="T34" fmla="*/ 135 w 257"/>
                  <a:gd name="T35" fmla="*/ 290 h 297"/>
                  <a:gd name="T36" fmla="*/ 104 w 257"/>
                  <a:gd name="T37" fmla="*/ 295 h 297"/>
                  <a:gd name="T38" fmla="*/ 71 w 257"/>
                  <a:gd name="T39" fmla="*/ 297 h 297"/>
                  <a:gd name="T40" fmla="*/ 43 w 257"/>
                  <a:gd name="T41" fmla="*/ 296 h 297"/>
                  <a:gd name="T42" fmla="*/ 19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4 w 257"/>
                  <a:gd name="T49" fmla="*/ 5 h 297"/>
                  <a:gd name="T50" fmla="*/ 33 w 257"/>
                  <a:gd name="T51" fmla="*/ 3 h 297"/>
                  <a:gd name="T52" fmla="*/ 58 w 257"/>
                  <a:gd name="T53" fmla="*/ 1 h 297"/>
                  <a:gd name="T54" fmla="*/ 88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8" y="0"/>
                    </a:moveTo>
                    <a:lnTo>
                      <a:pt x="122" y="2"/>
                    </a:lnTo>
                    <a:lnTo>
                      <a:pt x="153" y="8"/>
                    </a:lnTo>
                    <a:lnTo>
                      <a:pt x="179" y="17"/>
                    </a:lnTo>
                    <a:lnTo>
                      <a:pt x="202" y="29"/>
                    </a:lnTo>
                    <a:lnTo>
                      <a:pt x="221" y="45"/>
                    </a:lnTo>
                    <a:lnTo>
                      <a:pt x="236" y="65"/>
                    </a:lnTo>
                    <a:lnTo>
                      <a:pt x="247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8" y="194"/>
                    </a:lnTo>
                    <a:lnTo>
                      <a:pt x="238" y="218"/>
                    </a:lnTo>
                    <a:lnTo>
                      <a:pt x="224" y="238"/>
                    </a:lnTo>
                    <a:lnTo>
                      <a:pt x="207" y="256"/>
                    </a:lnTo>
                    <a:lnTo>
                      <a:pt x="186" y="270"/>
                    </a:lnTo>
                    <a:lnTo>
                      <a:pt x="162" y="282"/>
                    </a:lnTo>
                    <a:lnTo>
                      <a:pt x="135" y="290"/>
                    </a:lnTo>
                    <a:lnTo>
                      <a:pt x="104" y="295"/>
                    </a:lnTo>
                    <a:lnTo>
                      <a:pt x="71" y="297"/>
                    </a:lnTo>
                    <a:lnTo>
                      <a:pt x="43" y="296"/>
                    </a:lnTo>
                    <a:lnTo>
                      <a:pt x="19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4" y="5"/>
                    </a:lnTo>
                    <a:lnTo>
                      <a:pt x="33" y="3"/>
                    </a:lnTo>
                    <a:lnTo>
                      <a:pt x="58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8" name="Freeform 25"/>
              <p:cNvSpPr/>
              <p:nvPr/>
            </p:nvSpPr>
            <p:spPr>
              <a:xfrm>
                <a:off x="2218" y="575"/>
                <a:ext cx="52" cy="60"/>
              </a:xfrm>
              <a:custGeom>
                <a:avLst/>
                <a:gdLst>
                  <a:gd name="T0" fmla="*/ 89 w 257"/>
                  <a:gd name="T1" fmla="*/ 0 h 297"/>
                  <a:gd name="T2" fmla="*/ 123 w 257"/>
                  <a:gd name="T3" fmla="*/ 2 h 297"/>
                  <a:gd name="T4" fmla="*/ 154 w 257"/>
                  <a:gd name="T5" fmla="*/ 8 h 297"/>
                  <a:gd name="T6" fmla="*/ 180 w 257"/>
                  <a:gd name="T7" fmla="*/ 17 h 297"/>
                  <a:gd name="T8" fmla="*/ 203 w 257"/>
                  <a:gd name="T9" fmla="*/ 29 h 297"/>
                  <a:gd name="T10" fmla="*/ 222 w 257"/>
                  <a:gd name="T11" fmla="*/ 45 h 297"/>
                  <a:gd name="T12" fmla="*/ 237 w 257"/>
                  <a:gd name="T13" fmla="*/ 65 h 297"/>
                  <a:gd name="T14" fmla="*/ 248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9 w 257"/>
                  <a:gd name="T23" fmla="*/ 194 h 297"/>
                  <a:gd name="T24" fmla="*/ 239 w 257"/>
                  <a:gd name="T25" fmla="*/ 218 h 297"/>
                  <a:gd name="T26" fmla="*/ 225 w 257"/>
                  <a:gd name="T27" fmla="*/ 238 h 297"/>
                  <a:gd name="T28" fmla="*/ 208 w 257"/>
                  <a:gd name="T29" fmla="*/ 256 h 297"/>
                  <a:gd name="T30" fmla="*/ 187 w 257"/>
                  <a:gd name="T31" fmla="*/ 270 h 297"/>
                  <a:gd name="T32" fmla="*/ 163 w 257"/>
                  <a:gd name="T33" fmla="*/ 282 h 297"/>
                  <a:gd name="T34" fmla="*/ 135 w 257"/>
                  <a:gd name="T35" fmla="*/ 290 h 297"/>
                  <a:gd name="T36" fmla="*/ 105 w 257"/>
                  <a:gd name="T37" fmla="*/ 295 h 297"/>
                  <a:gd name="T38" fmla="*/ 72 w 257"/>
                  <a:gd name="T39" fmla="*/ 297 h 297"/>
                  <a:gd name="T40" fmla="*/ 44 w 257"/>
                  <a:gd name="T41" fmla="*/ 296 h 297"/>
                  <a:gd name="T42" fmla="*/ 20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5 w 257"/>
                  <a:gd name="T49" fmla="*/ 5 h 297"/>
                  <a:gd name="T50" fmla="*/ 34 w 257"/>
                  <a:gd name="T51" fmla="*/ 3 h 297"/>
                  <a:gd name="T52" fmla="*/ 59 w 257"/>
                  <a:gd name="T53" fmla="*/ 1 h 297"/>
                  <a:gd name="T54" fmla="*/ 89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9" y="0"/>
                    </a:moveTo>
                    <a:lnTo>
                      <a:pt x="123" y="2"/>
                    </a:lnTo>
                    <a:lnTo>
                      <a:pt x="154" y="8"/>
                    </a:lnTo>
                    <a:lnTo>
                      <a:pt x="180" y="17"/>
                    </a:lnTo>
                    <a:lnTo>
                      <a:pt x="203" y="29"/>
                    </a:lnTo>
                    <a:lnTo>
                      <a:pt x="222" y="45"/>
                    </a:lnTo>
                    <a:lnTo>
                      <a:pt x="237" y="65"/>
                    </a:lnTo>
                    <a:lnTo>
                      <a:pt x="248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9" y="194"/>
                    </a:lnTo>
                    <a:lnTo>
                      <a:pt x="239" y="218"/>
                    </a:lnTo>
                    <a:lnTo>
                      <a:pt x="225" y="238"/>
                    </a:lnTo>
                    <a:lnTo>
                      <a:pt x="208" y="256"/>
                    </a:lnTo>
                    <a:lnTo>
                      <a:pt x="187" y="270"/>
                    </a:lnTo>
                    <a:lnTo>
                      <a:pt x="163" y="282"/>
                    </a:lnTo>
                    <a:lnTo>
                      <a:pt x="135" y="290"/>
                    </a:lnTo>
                    <a:lnTo>
                      <a:pt x="105" y="295"/>
                    </a:lnTo>
                    <a:lnTo>
                      <a:pt x="72" y="297"/>
                    </a:lnTo>
                    <a:lnTo>
                      <a:pt x="44" y="296"/>
                    </a:lnTo>
                    <a:lnTo>
                      <a:pt x="20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5" y="5"/>
                    </a:lnTo>
                    <a:lnTo>
                      <a:pt x="34" y="3"/>
                    </a:lnTo>
                    <a:lnTo>
                      <a:pt x="5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46" name="Freeform 26"/>
              <p:cNvSpPr>
                <a:spLocks noEditPoints="1"/>
              </p:cNvSpPr>
              <p:nvPr/>
            </p:nvSpPr>
            <p:spPr>
              <a:xfrm>
                <a:off x="2106" y="275"/>
                <a:ext cx="576" cy="655"/>
              </a:xfrm>
              <a:custGeom>
                <a:avLst/>
                <a:gdLst>
                  <a:gd name="T0" fmla="*/ 2493 w 2881"/>
                  <a:gd name="T1" fmla="*/ 2493 h 3274"/>
                  <a:gd name="T2" fmla="*/ 2175 w 2881"/>
                  <a:gd name="T3" fmla="*/ 1526 h 3274"/>
                  <a:gd name="T4" fmla="*/ 2651 w 2881"/>
                  <a:gd name="T5" fmla="*/ 1526 h 3274"/>
                  <a:gd name="T6" fmla="*/ 1399 w 2881"/>
                  <a:gd name="T7" fmla="*/ 1337 h 3274"/>
                  <a:gd name="T8" fmla="*/ 1205 w 2881"/>
                  <a:gd name="T9" fmla="*/ 1350 h 3274"/>
                  <a:gd name="T10" fmla="*/ 1384 w 2881"/>
                  <a:gd name="T11" fmla="*/ 1959 h 3274"/>
                  <a:gd name="T12" fmla="*/ 1503 w 2881"/>
                  <a:gd name="T13" fmla="*/ 1962 h 3274"/>
                  <a:gd name="T14" fmla="*/ 1670 w 2881"/>
                  <a:gd name="T15" fmla="*/ 1925 h 3274"/>
                  <a:gd name="T16" fmla="*/ 1789 w 2881"/>
                  <a:gd name="T17" fmla="*/ 1838 h 3274"/>
                  <a:gd name="T18" fmla="*/ 1846 w 2881"/>
                  <a:gd name="T19" fmla="*/ 1712 h 3274"/>
                  <a:gd name="T20" fmla="*/ 1844 w 2881"/>
                  <a:gd name="T21" fmla="*/ 1558 h 3274"/>
                  <a:gd name="T22" fmla="*/ 1777 w 2881"/>
                  <a:gd name="T23" fmla="*/ 1436 h 3274"/>
                  <a:gd name="T24" fmla="*/ 1653 w 2881"/>
                  <a:gd name="T25" fmla="*/ 1361 h 3274"/>
                  <a:gd name="T26" fmla="*/ 1461 w 2881"/>
                  <a:gd name="T27" fmla="*/ 1336 h 3274"/>
                  <a:gd name="T28" fmla="*/ 470 w 2881"/>
                  <a:gd name="T29" fmla="*/ 1342 h 3274"/>
                  <a:gd name="T30" fmla="*/ 349 w 2881"/>
                  <a:gd name="T31" fmla="*/ 2302 h 3274"/>
                  <a:gd name="T32" fmla="*/ 609 w 2881"/>
                  <a:gd name="T33" fmla="*/ 1963 h 3274"/>
                  <a:gd name="T34" fmla="*/ 770 w 2881"/>
                  <a:gd name="T35" fmla="*/ 1950 h 3274"/>
                  <a:gd name="T36" fmla="*/ 916 w 2881"/>
                  <a:gd name="T37" fmla="*/ 1887 h 3274"/>
                  <a:gd name="T38" fmla="*/ 1004 w 2881"/>
                  <a:gd name="T39" fmla="*/ 1779 h 3274"/>
                  <a:gd name="T40" fmla="*/ 1033 w 2881"/>
                  <a:gd name="T41" fmla="*/ 1635 h 3274"/>
                  <a:gd name="T42" fmla="*/ 997 w 2881"/>
                  <a:gd name="T43" fmla="*/ 1491 h 3274"/>
                  <a:gd name="T44" fmla="*/ 901 w 2881"/>
                  <a:gd name="T45" fmla="*/ 1393 h 3274"/>
                  <a:gd name="T46" fmla="*/ 745 w 2881"/>
                  <a:gd name="T47" fmla="*/ 1342 h 3274"/>
                  <a:gd name="T48" fmla="*/ 388 w 2881"/>
                  <a:gd name="T49" fmla="*/ 1171 h 3274"/>
                  <a:gd name="T50" fmla="*/ 1912 w 2881"/>
                  <a:gd name="T51" fmla="*/ 847 h 3274"/>
                  <a:gd name="T52" fmla="*/ 1868 w 2881"/>
                  <a:gd name="T53" fmla="*/ 802 h 3274"/>
                  <a:gd name="T54" fmla="*/ 388 w 2881"/>
                  <a:gd name="T55" fmla="*/ 0 h 3274"/>
                  <a:gd name="T56" fmla="*/ 1945 w 2881"/>
                  <a:gd name="T57" fmla="*/ 2 h 3274"/>
                  <a:gd name="T58" fmla="*/ 1964 w 2881"/>
                  <a:gd name="T59" fmla="*/ 11 h 3274"/>
                  <a:gd name="T60" fmla="*/ 1977 w 2881"/>
                  <a:gd name="T61" fmla="*/ 22 h 3274"/>
                  <a:gd name="T62" fmla="*/ 2620 w 2881"/>
                  <a:gd name="T63" fmla="*/ 784 h 3274"/>
                  <a:gd name="T64" fmla="*/ 2698 w 2881"/>
                  <a:gd name="T65" fmla="*/ 1171 h 3274"/>
                  <a:gd name="T66" fmla="*/ 2816 w 2881"/>
                  <a:gd name="T67" fmla="*/ 1214 h 3274"/>
                  <a:gd name="T68" fmla="*/ 2878 w 2881"/>
                  <a:gd name="T69" fmla="*/ 1322 h 3274"/>
                  <a:gd name="T70" fmla="*/ 2870 w 2881"/>
                  <a:gd name="T71" fmla="*/ 2373 h 3274"/>
                  <a:gd name="T72" fmla="*/ 2791 w 2881"/>
                  <a:gd name="T73" fmla="*/ 2467 h 3274"/>
                  <a:gd name="T74" fmla="*/ 2620 w 2881"/>
                  <a:gd name="T75" fmla="*/ 2493 h 3274"/>
                  <a:gd name="T76" fmla="*/ 2599 w 2881"/>
                  <a:gd name="T77" fmla="*/ 3217 h 3274"/>
                  <a:gd name="T78" fmla="*/ 2519 w 2881"/>
                  <a:gd name="T79" fmla="*/ 3272 h 3274"/>
                  <a:gd name="T80" fmla="*/ 338 w 2881"/>
                  <a:gd name="T81" fmla="*/ 3264 h 3274"/>
                  <a:gd name="T82" fmla="*/ 270 w 2881"/>
                  <a:gd name="T83" fmla="*/ 3195 h 3274"/>
                  <a:gd name="T84" fmla="*/ 183 w 2881"/>
                  <a:gd name="T85" fmla="*/ 2493 h 3274"/>
                  <a:gd name="T86" fmla="*/ 64 w 2881"/>
                  <a:gd name="T87" fmla="*/ 2449 h 3274"/>
                  <a:gd name="T88" fmla="*/ 3 w 2881"/>
                  <a:gd name="T89" fmla="*/ 2341 h 3274"/>
                  <a:gd name="T90" fmla="*/ 11 w 2881"/>
                  <a:gd name="T91" fmla="*/ 1291 h 3274"/>
                  <a:gd name="T92" fmla="*/ 90 w 2881"/>
                  <a:gd name="T93" fmla="*/ 1196 h 3274"/>
                  <a:gd name="T94" fmla="*/ 260 w 2881"/>
                  <a:gd name="T95" fmla="*/ 1171 h 3274"/>
                  <a:gd name="T96" fmla="*/ 282 w 2881"/>
                  <a:gd name="T97" fmla="*/ 57 h 3274"/>
                  <a:gd name="T98" fmla="*/ 362 w 2881"/>
                  <a:gd name="T99" fmla="*/ 2 h 327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81" h="3274">
                    <a:moveTo>
                      <a:pt x="388" y="2493"/>
                    </a:moveTo>
                    <a:lnTo>
                      <a:pt x="388" y="3111"/>
                    </a:lnTo>
                    <a:lnTo>
                      <a:pt x="2493" y="3111"/>
                    </a:lnTo>
                    <a:lnTo>
                      <a:pt x="2493" y="2493"/>
                    </a:lnTo>
                    <a:lnTo>
                      <a:pt x="388" y="2493"/>
                    </a:lnTo>
                    <a:close/>
                    <a:moveTo>
                      <a:pt x="1919" y="1343"/>
                    </a:moveTo>
                    <a:lnTo>
                      <a:pt x="1919" y="1526"/>
                    </a:lnTo>
                    <a:lnTo>
                      <a:pt x="2175" y="1526"/>
                    </a:lnTo>
                    <a:lnTo>
                      <a:pt x="2175" y="2302"/>
                    </a:lnTo>
                    <a:lnTo>
                      <a:pt x="2392" y="2302"/>
                    </a:lnTo>
                    <a:lnTo>
                      <a:pt x="2392" y="1526"/>
                    </a:lnTo>
                    <a:lnTo>
                      <a:pt x="2651" y="1526"/>
                    </a:lnTo>
                    <a:lnTo>
                      <a:pt x="2651" y="1343"/>
                    </a:lnTo>
                    <a:lnTo>
                      <a:pt x="1919" y="1343"/>
                    </a:lnTo>
                    <a:close/>
                    <a:moveTo>
                      <a:pt x="1461" y="1336"/>
                    </a:moveTo>
                    <a:lnTo>
                      <a:pt x="1399" y="1337"/>
                    </a:lnTo>
                    <a:lnTo>
                      <a:pt x="1342" y="1339"/>
                    </a:lnTo>
                    <a:lnTo>
                      <a:pt x="1292" y="1342"/>
                    </a:lnTo>
                    <a:lnTo>
                      <a:pt x="1245" y="1346"/>
                    </a:lnTo>
                    <a:lnTo>
                      <a:pt x="1205" y="1350"/>
                    </a:lnTo>
                    <a:lnTo>
                      <a:pt x="1170" y="1356"/>
                    </a:lnTo>
                    <a:lnTo>
                      <a:pt x="1170" y="2302"/>
                    </a:lnTo>
                    <a:lnTo>
                      <a:pt x="1384" y="2302"/>
                    </a:lnTo>
                    <a:lnTo>
                      <a:pt x="1384" y="1959"/>
                    </a:lnTo>
                    <a:lnTo>
                      <a:pt x="1405" y="1962"/>
                    </a:lnTo>
                    <a:lnTo>
                      <a:pt x="1430" y="1963"/>
                    </a:lnTo>
                    <a:lnTo>
                      <a:pt x="1457" y="1964"/>
                    </a:lnTo>
                    <a:lnTo>
                      <a:pt x="1503" y="1962"/>
                    </a:lnTo>
                    <a:lnTo>
                      <a:pt x="1548" y="1958"/>
                    </a:lnTo>
                    <a:lnTo>
                      <a:pt x="1591" y="1950"/>
                    </a:lnTo>
                    <a:lnTo>
                      <a:pt x="1631" y="1939"/>
                    </a:lnTo>
                    <a:lnTo>
                      <a:pt x="1670" y="1925"/>
                    </a:lnTo>
                    <a:lnTo>
                      <a:pt x="1705" y="1907"/>
                    </a:lnTo>
                    <a:lnTo>
                      <a:pt x="1737" y="1887"/>
                    </a:lnTo>
                    <a:lnTo>
                      <a:pt x="1766" y="1862"/>
                    </a:lnTo>
                    <a:lnTo>
                      <a:pt x="1789" y="1838"/>
                    </a:lnTo>
                    <a:lnTo>
                      <a:pt x="1808" y="1810"/>
                    </a:lnTo>
                    <a:lnTo>
                      <a:pt x="1825" y="1779"/>
                    </a:lnTo>
                    <a:lnTo>
                      <a:pt x="1837" y="1747"/>
                    </a:lnTo>
                    <a:lnTo>
                      <a:pt x="1846" y="1712"/>
                    </a:lnTo>
                    <a:lnTo>
                      <a:pt x="1852" y="1674"/>
                    </a:lnTo>
                    <a:lnTo>
                      <a:pt x="1854" y="1635"/>
                    </a:lnTo>
                    <a:lnTo>
                      <a:pt x="1851" y="1596"/>
                    </a:lnTo>
                    <a:lnTo>
                      <a:pt x="1844" y="1558"/>
                    </a:lnTo>
                    <a:lnTo>
                      <a:pt x="1833" y="1523"/>
                    </a:lnTo>
                    <a:lnTo>
                      <a:pt x="1818" y="1491"/>
                    </a:lnTo>
                    <a:lnTo>
                      <a:pt x="1799" y="1461"/>
                    </a:lnTo>
                    <a:lnTo>
                      <a:pt x="1777" y="1436"/>
                    </a:lnTo>
                    <a:lnTo>
                      <a:pt x="1752" y="1413"/>
                    </a:lnTo>
                    <a:lnTo>
                      <a:pt x="1723" y="1393"/>
                    </a:lnTo>
                    <a:lnTo>
                      <a:pt x="1690" y="1376"/>
                    </a:lnTo>
                    <a:lnTo>
                      <a:pt x="1653" y="1361"/>
                    </a:lnTo>
                    <a:lnTo>
                      <a:pt x="1611" y="1350"/>
                    </a:lnTo>
                    <a:lnTo>
                      <a:pt x="1565" y="1342"/>
                    </a:lnTo>
                    <a:lnTo>
                      <a:pt x="1516" y="1337"/>
                    </a:lnTo>
                    <a:lnTo>
                      <a:pt x="1461" y="1336"/>
                    </a:lnTo>
                    <a:close/>
                    <a:moveTo>
                      <a:pt x="640" y="1336"/>
                    </a:moveTo>
                    <a:lnTo>
                      <a:pt x="578" y="1337"/>
                    </a:lnTo>
                    <a:lnTo>
                      <a:pt x="520" y="1339"/>
                    </a:lnTo>
                    <a:lnTo>
                      <a:pt x="470" y="1342"/>
                    </a:lnTo>
                    <a:lnTo>
                      <a:pt x="424" y="1346"/>
                    </a:lnTo>
                    <a:lnTo>
                      <a:pt x="384" y="1350"/>
                    </a:lnTo>
                    <a:lnTo>
                      <a:pt x="349" y="1356"/>
                    </a:lnTo>
                    <a:lnTo>
                      <a:pt x="349" y="2302"/>
                    </a:lnTo>
                    <a:lnTo>
                      <a:pt x="562" y="2302"/>
                    </a:lnTo>
                    <a:lnTo>
                      <a:pt x="562" y="1959"/>
                    </a:lnTo>
                    <a:lnTo>
                      <a:pt x="584" y="1962"/>
                    </a:lnTo>
                    <a:lnTo>
                      <a:pt x="609" y="1963"/>
                    </a:lnTo>
                    <a:lnTo>
                      <a:pt x="636" y="1964"/>
                    </a:lnTo>
                    <a:lnTo>
                      <a:pt x="682" y="1962"/>
                    </a:lnTo>
                    <a:lnTo>
                      <a:pt x="727" y="1958"/>
                    </a:lnTo>
                    <a:lnTo>
                      <a:pt x="770" y="1950"/>
                    </a:lnTo>
                    <a:lnTo>
                      <a:pt x="810" y="1939"/>
                    </a:lnTo>
                    <a:lnTo>
                      <a:pt x="848" y="1925"/>
                    </a:lnTo>
                    <a:lnTo>
                      <a:pt x="883" y="1907"/>
                    </a:lnTo>
                    <a:lnTo>
                      <a:pt x="916" y="1887"/>
                    </a:lnTo>
                    <a:lnTo>
                      <a:pt x="946" y="1862"/>
                    </a:lnTo>
                    <a:lnTo>
                      <a:pt x="968" y="1838"/>
                    </a:lnTo>
                    <a:lnTo>
                      <a:pt x="987" y="1810"/>
                    </a:lnTo>
                    <a:lnTo>
                      <a:pt x="1004" y="1779"/>
                    </a:lnTo>
                    <a:lnTo>
                      <a:pt x="1016" y="1747"/>
                    </a:lnTo>
                    <a:lnTo>
                      <a:pt x="1025" y="1712"/>
                    </a:lnTo>
                    <a:lnTo>
                      <a:pt x="1031" y="1674"/>
                    </a:lnTo>
                    <a:lnTo>
                      <a:pt x="1033" y="1635"/>
                    </a:lnTo>
                    <a:lnTo>
                      <a:pt x="1030" y="1596"/>
                    </a:lnTo>
                    <a:lnTo>
                      <a:pt x="1023" y="1558"/>
                    </a:lnTo>
                    <a:lnTo>
                      <a:pt x="1012" y="1523"/>
                    </a:lnTo>
                    <a:lnTo>
                      <a:pt x="997" y="1491"/>
                    </a:lnTo>
                    <a:lnTo>
                      <a:pt x="978" y="1461"/>
                    </a:lnTo>
                    <a:lnTo>
                      <a:pt x="956" y="1436"/>
                    </a:lnTo>
                    <a:lnTo>
                      <a:pt x="931" y="1413"/>
                    </a:lnTo>
                    <a:lnTo>
                      <a:pt x="901" y="1393"/>
                    </a:lnTo>
                    <a:lnTo>
                      <a:pt x="868" y="1376"/>
                    </a:lnTo>
                    <a:lnTo>
                      <a:pt x="831" y="1361"/>
                    </a:lnTo>
                    <a:lnTo>
                      <a:pt x="790" y="1350"/>
                    </a:lnTo>
                    <a:lnTo>
                      <a:pt x="745" y="1342"/>
                    </a:lnTo>
                    <a:lnTo>
                      <a:pt x="695" y="1337"/>
                    </a:lnTo>
                    <a:lnTo>
                      <a:pt x="640" y="1336"/>
                    </a:lnTo>
                    <a:close/>
                    <a:moveTo>
                      <a:pt x="388" y="128"/>
                    </a:moveTo>
                    <a:lnTo>
                      <a:pt x="388" y="1171"/>
                    </a:lnTo>
                    <a:lnTo>
                      <a:pt x="2493" y="1171"/>
                    </a:lnTo>
                    <a:lnTo>
                      <a:pt x="2493" y="850"/>
                    </a:lnTo>
                    <a:lnTo>
                      <a:pt x="1929" y="850"/>
                    </a:lnTo>
                    <a:lnTo>
                      <a:pt x="1912" y="847"/>
                    </a:lnTo>
                    <a:lnTo>
                      <a:pt x="1897" y="841"/>
                    </a:lnTo>
                    <a:lnTo>
                      <a:pt x="1884" y="831"/>
                    </a:lnTo>
                    <a:lnTo>
                      <a:pt x="1874" y="818"/>
                    </a:lnTo>
                    <a:lnTo>
                      <a:pt x="1868" y="802"/>
                    </a:lnTo>
                    <a:lnTo>
                      <a:pt x="1865" y="785"/>
                    </a:lnTo>
                    <a:lnTo>
                      <a:pt x="1865" y="128"/>
                    </a:lnTo>
                    <a:lnTo>
                      <a:pt x="388" y="128"/>
                    </a:lnTo>
                    <a:close/>
                    <a:moveTo>
                      <a:pt x="388" y="0"/>
                    </a:moveTo>
                    <a:lnTo>
                      <a:pt x="1929" y="0"/>
                    </a:lnTo>
                    <a:lnTo>
                      <a:pt x="1936" y="0"/>
                    </a:lnTo>
                    <a:lnTo>
                      <a:pt x="1944" y="2"/>
                    </a:lnTo>
                    <a:lnTo>
                      <a:pt x="1945" y="2"/>
                    </a:lnTo>
                    <a:lnTo>
                      <a:pt x="1947" y="3"/>
                    </a:lnTo>
                    <a:lnTo>
                      <a:pt x="1953" y="5"/>
                    </a:lnTo>
                    <a:lnTo>
                      <a:pt x="1960" y="8"/>
                    </a:lnTo>
                    <a:lnTo>
                      <a:pt x="1964" y="11"/>
                    </a:lnTo>
                    <a:lnTo>
                      <a:pt x="1968" y="14"/>
                    </a:lnTo>
                    <a:lnTo>
                      <a:pt x="1973" y="17"/>
                    </a:lnTo>
                    <a:lnTo>
                      <a:pt x="1976" y="21"/>
                    </a:lnTo>
                    <a:lnTo>
                      <a:pt x="1977" y="22"/>
                    </a:lnTo>
                    <a:lnTo>
                      <a:pt x="2604" y="743"/>
                    </a:lnTo>
                    <a:lnTo>
                      <a:pt x="2613" y="756"/>
                    </a:lnTo>
                    <a:lnTo>
                      <a:pt x="2618" y="770"/>
                    </a:lnTo>
                    <a:lnTo>
                      <a:pt x="2620" y="784"/>
                    </a:lnTo>
                    <a:lnTo>
                      <a:pt x="2620" y="788"/>
                    </a:lnTo>
                    <a:lnTo>
                      <a:pt x="2620" y="792"/>
                    </a:lnTo>
                    <a:lnTo>
                      <a:pt x="2620" y="1171"/>
                    </a:lnTo>
                    <a:lnTo>
                      <a:pt x="2698" y="1171"/>
                    </a:lnTo>
                    <a:lnTo>
                      <a:pt x="2732" y="1174"/>
                    </a:lnTo>
                    <a:lnTo>
                      <a:pt x="2763" y="1183"/>
                    </a:lnTo>
                    <a:lnTo>
                      <a:pt x="2791" y="1196"/>
                    </a:lnTo>
                    <a:lnTo>
                      <a:pt x="2816" y="1214"/>
                    </a:lnTo>
                    <a:lnTo>
                      <a:pt x="2838" y="1236"/>
                    </a:lnTo>
                    <a:lnTo>
                      <a:pt x="2856" y="1262"/>
                    </a:lnTo>
                    <a:lnTo>
                      <a:pt x="2870" y="1291"/>
                    </a:lnTo>
                    <a:lnTo>
                      <a:pt x="2878" y="1322"/>
                    </a:lnTo>
                    <a:lnTo>
                      <a:pt x="2881" y="1354"/>
                    </a:lnTo>
                    <a:lnTo>
                      <a:pt x="2881" y="2309"/>
                    </a:lnTo>
                    <a:lnTo>
                      <a:pt x="2878" y="2342"/>
                    </a:lnTo>
                    <a:lnTo>
                      <a:pt x="2870" y="2373"/>
                    </a:lnTo>
                    <a:lnTo>
                      <a:pt x="2856" y="2402"/>
                    </a:lnTo>
                    <a:lnTo>
                      <a:pt x="2838" y="2427"/>
                    </a:lnTo>
                    <a:lnTo>
                      <a:pt x="2816" y="2449"/>
                    </a:lnTo>
                    <a:lnTo>
                      <a:pt x="2791" y="2467"/>
                    </a:lnTo>
                    <a:lnTo>
                      <a:pt x="2763" y="2480"/>
                    </a:lnTo>
                    <a:lnTo>
                      <a:pt x="2732" y="2490"/>
                    </a:lnTo>
                    <a:lnTo>
                      <a:pt x="2698" y="2493"/>
                    </a:lnTo>
                    <a:lnTo>
                      <a:pt x="2620" y="2493"/>
                    </a:lnTo>
                    <a:lnTo>
                      <a:pt x="2620" y="3145"/>
                    </a:lnTo>
                    <a:lnTo>
                      <a:pt x="2618" y="3172"/>
                    </a:lnTo>
                    <a:lnTo>
                      <a:pt x="2610" y="3195"/>
                    </a:lnTo>
                    <a:lnTo>
                      <a:pt x="2599" y="3217"/>
                    </a:lnTo>
                    <a:lnTo>
                      <a:pt x="2583" y="3236"/>
                    </a:lnTo>
                    <a:lnTo>
                      <a:pt x="2564" y="3252"/>
                    </a:lnTo>
                    <a:lnTo>
                      <a:pt x="2542" y="3264"/>
                    </a:lnTo>
                    <a:lnTo>
                      <a:pt x="2519" y="3272"/>
                    </a:lnTo>
                    <a:lnTo>
                      <a:pt x="2493" y="3274"/>
                    </a:lnTo>
                    <a:lnTo>
                      <a:pt x="388" y="3274"/>
                    </a:lnTo>
                    <a:lnTo>
                      <a:pt x="362" y="3272"/>
                    </a:lnTo>
                    <a:lnTo>
                      <a:pt x="338" y="3264"/>
                    </a:lnTo>
                    <a:lnTo>
                      <a:pt x="317" y="3252"/>
                    </a:lnTo>
                    <a:lnTo>
                      <a:pt x="298" y="3236"/>
                    </a:lnTo>
                    <a:lnTo>
                      <a:pt x="282" y="3217"/>
                    </a:lnTo>
                    <a:lnTo>
                      <a:pt x="270" y="3195"/>
                    </a:lnTo>
                    <a:lnTo>
                      <a:pt x="263" y="3172"/>
                    </a:lnTo>
                    <a:lnTo>
                      <a:pt x="260" y="3145"/>
                    </a:lnTo>
                    <a:lnTo>
                      <a:pt x="260" y="2493"/>
                    </a:lnTo>
                    <a:lnTo>
                      <a:pt x="183" y="2493"/>
                    </a:lnTo>
                    <a:lnTo>
                      <a:pt x="149" y="2490"/>
                    </a:lnTo>
                    <a:lnTo>
                      <a:pt x="118" y="2480"/>
                    </a:lnTo>
                    <a:lnTo>
                      <a:pt x="90" y="2467"/>
                    </a:lnTo>
                    <a:lnTo>
                      <a:pt x="64" y="2449"/>
                    </a:lnTo>
                    <a:lnTo>
                      <a:pt x="43" y="2427"/>
                    </a:lnTo>
                    <a:lnTo>
                      <a:pt x="25" y="2402"/>
                    </a:lnTo>
                    <a:lnTo>
                      <a:pt x="11" y="2373"/>
                    </a:lnTo>
                    <a:lnTo>
                      <a:pt x="3" y="2341"/>
                    </a:lnTo>
                    <a:lnTo>
                      <a:pt x="0" y="2309"/>
                    </a:lnTo>
                    <a:lnTo>
                      <a:pt x="0" y="1354"/>
                    </a:lnTo>
                    <a:lnTo>
                      <a:pt x="3" y="1322"/>
                    </a:lnTo>
                    <a:lnTo>
                      <a:pt x="11" y="1291"/>
                    </a:lnTo>
                    <a:lnTo>
                      <a:pt x="25" y="1262"/>
                    </a:lnTo>
                    <a:lnTo>
                      <a:pt x="43" y="1236"/>
                    </a:lnTo>
                    <a:lnTo>
                      <a:pt x="64" y="1214"/>
                    </a:lnTo>
                    <a:lnTo>
                      <a:pt x="90" y="1196"/>
                    </a:lnTo>
                    <a:lnTo>
                      <a:pt x="118" y="1183"/>
                    </a:lnTo>
                    <a:lnTo>
                      <a:pt x="149" y="1174"/>
                    </a:lnTo>
                    <a:lnTo>
                      <a:pt x="183" y="1171"/>
                    </a:lnTo>
                    <a:lnTo>
                      <a:pt x="260" y="1171"/>
                    </a:lnTo>
                    <a:lnTo>
                      <a:pt x="260" y="128"/>
                    </a:lnTo>
                    <a:lnTo>
                      <a:pt x="263" y="103"/>
                    </a:lnTo>
                    <a:lnTo>
                      <a:pt x="270" y="79"/>
                    </a:lnTo>
                    <a:lnTo>
                      <a:pt x="282" y="57"/>
                    </a:lnTo>
                    <a:lnTo>
                      <a:pt x="298" y="37"/>
                    </a:lnTo>
                    <a:lnTo>
                      <a:pt x="317" y="22"/>
                    </a:lnTo>
                    <a:lnTo>
                      <a:pt x="338" y="10"/>
                    </a:lnTo>
                    <a:lnTo>
                      <a:pt x="362" y="2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050134" y="3706083"/>
            <a:ext cx="5890031" cy="1302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00031" y="2246038"/>
            <a:ext cx="86378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668019" y="716433"/>
            <a:ext cx="1008112" cy="443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300" b="1"/>
              <a:t>Time</a:t>
            </a:r>
            <a:endParaRPr lang="en-US" altLang="ko-KR" sz="2300" b="1"/>
          </a:p>
        </p:txBody>
      </p:sp>
      <p:sp>
        <p:nvSpPr>
          <p:cNvPr id="138" name="TextBox 137"/>
          <p:cNvSpPr txBox="1"/>
          <p:nvPr/>
        </p:nvSpPr>
        <p:spPr>
          <a:xfrm>
            <a:off x="7674317" y="2369148"/>
            <a:ext cx="1008112" cy="4864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600" b="1"/>
              <a:t>End</a:t>
            </a:r>
            <a:endParaRPr lang="en-US" altLang="ko-KR" sz="2600" b="1"/>
          </a:p>
        </p:txBody>
      </p:sp>
      <p:sp>
        <p:nvSpPr>
          <p:cNvPr id="139" name="TextBox 131"/>
          <p:cNvSpPr txBox="1"/>
          <p:nvPr/>
        </p:nvSpPr>
        <p:spPr>
          <a:xfrm>
            <a:off x="4517684" y="4846175"/>
            <a:ext cx="2050756" cy="447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+mn-cs"/>
              </a:rPr>
              <a:t>기능구현 과정</a:t>
            </a:r>
            <a:endParaRPr lang="ko-KR" altLang="en-US" sz="2400">
              <a:solidFill>
                <a:schemeClr val="bg1">
                  <a:lumMod val="6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8815213" y="-404076"/>
            <a:ext cx="3797700" cy="3797700"/>
          </a:xfrm>
          <a:prstGeom prst="ellipse">
            <a:avLst/>
          </a:prstGeom>
          <a:solidFill>
            <a:srgbClr val="10ce9a"/>
          </a:solidFill>
          <a:ln>
            <a:solidFill>
              <a:srgbClr val="0fc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 rot="0">
            <a:off x="8793389" y="2208495"/>
            <a:ext cx="1375029" cy="1375029"/>
            <a:chOff x="8691791" y="-186366"/>
            <a:chExt cx="1375029" cy="1375029"/>
          </a:xfrm>
        </p:grpSpPr>
        <p:sp>
          <p:nvSpPr>
            <p:cNvPr id="12" name="타원 11"/>
            <p:cNvSpPr/>
            <p:nvPr/>
          </p:nvSpPr>
          <p:spPr>
            <a:xfrm>
              <a:off x="8691791" y="-186366"/>
              <a:ext cx="1375029" cy="1375029"/>
            </a:xfrm>
            <a:prstGeom prst="ellipse">
              <a:avLst/>
            </a:prstGeom>
            <a:solidFill>
              <a:srgbClr val="f8fff6"/>
            </a:solidFill>
            <a:ln w="38100">
              <a:solidFill>
                <a:srgbClr val="10c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6000">
                <a:solidFill>
                  <a:srgbClr val="10ce9a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46212" y="-52850"/>
              <a:ext cx="659130" cy="109460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 ExtraBold"/>
                  <a:ea typeface="나눔고딕 ExtraBold"/>
                </a:defRPr>
              </a:lvl1pPr>
            </a:lstStyle>
            <a:p>
              <a:pPr algn="ctr">
                <a:defRPr/>
              </a:pPr>
              <a:r>
                <a:rPr lang="en-US" altLang="ko-KR" sz="6600">
                  <a:solidFill>
                    <a:srgbClr val="10ce9a"/>
                  </a:solidFill>
                </a:rPr>
                <a:t>4</a:t>
              </a:r>
              <a:endParaRPr lang="ko-KR" altLang="en-US" sz="6600">
                <a:solidFill>
                  <a:srgbClr val="10ce9a"/>
                </a:solidFill>
              </a:endParaRPr>
            </a:p>
          </p:txBody>
        </p:sp>
      </p:grp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1440" y="1156630"/>
            <a:ext cx="5693370" cy="1749359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3083" y="2277591"/>
            <a:ext cx="4442844" cy="998306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37116" y="3429000"/>
            <a:ext cx="3215918" cy="685859"/>
          </a:xfrm>
          <a:prstGeom prst="rect">
            <a:avLst/>
          </a:prstGeom>
        </p:spPr>
      </p:pic>
      <p:sp>
        <p:nvSpPr>
          <p:cNvPr id="18" name=""/>
          <p:cNvSpPr txBox="1"/>
          <p:nvPr/>
        </p:nvSpPr>
        <p:spPr>
          <a:xfrm>
            <a:off x="1649275" y="4404292"/>
            <a:ext cx="8065190" cy="184220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 b="1"/>
              <a:t>Time </a:t>
            </a:r>
            <a:endParaRPr lang="en-US" altLang="ko-KR" sz="2500" b="1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carplay</a:t>
            </a:r>
            <a:r>
              <a:rPr lang="ko-KR" altLang="en-US"/>
              <a:t>에서 기본적으로 구성해야 될 것이 시간과 지도 그리고 날씨라고 판단되어 </a:t>
            </a:r>
            <a:r>
              <a:rPr lang="en-US" altLang="ko-KR"/>
              <a:t>TEXT</a:t>
            </a:r>
            <a:r>
              <a:rPr lang="ko-KR" altLang="en-US"/>
              <a:t>를 이용해서 현재 시간을 데이터로 받아서 그대로 출력해주도록 구현 하였습니다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>
              <a:defRPr/>
            </a:pPr>
            <a:r>
              <a:rPr lang="en-US" altLang="ko-KR"/>
              <a:t>TEXT -&gt; </a:t>
            </a:r>
            <a:r>
              <a:rPr lang="ko-KR" altLang="en-US"/>
              <a:t>자식 오브젝트 생성 </a:t>
            </a:r>
            <a:r>
              <a:rPr lang="en-US" altLang="ko-KR"/>
              <a:t>-&gt;</a:t>
            </a:r>
            <a:r>
              <a:rPr lang="ko-KR" altLang="en-US"/>
              <a:t> 스크립트 작성</a:t>
            </a:r>
            <a:r>
              <a:rPr lang="en-US" altLang="ko-KR"/>
              <a:t>-&gt;</a:t>
            </a:r>
            <a:r>
              <a:rPr lang="ko-KR" altLang="en-US"/>
              <a:t>컴포넌트추가 </a:t>
            </a:r>
            <a:endParaRPr lang="en-US" altLang="ko-KR"/>
          </a:p>
        </p:txBody>
      </p:sp>
      <p:sp>
        <p:nvSpPr>
          <p:cNvPr id="19" name="TextBox 12"/>
          <p:cNvSpPr txBox="1"/>
          <p:nvPr/>
        </p:nvSpPr>
        <p:spPr>
          <a:xfrm>
            <a:off x="10168118" y="285374"/>
            <a:ext cx="1124722" cy="21892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T</a:t>
            </a:r>
            <a:endParaRPr lang="ko-KR" altLang="en-US" sz="13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 rot="5400000">
            <a:off x="5642283" y="2121537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0031" y="2343147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6" name="Group 22"/>
            <p:cNvGrpSpPr>
              <a:grpSpLocks noChangeAspect="1"/>
            </p:cNvGrpSpPr>
            <p:nvPr/>
          </p:nvGrpSpPr>
          <p:grpSpPr>
            <a:xfrm rot="0">
              <a:off x="5918728" y="648150"/>
              <a:ext cx="360894" cy="492470"/>
              <a:chOff x="2106" y="275"/>
              <a:chExt cx="576" cy="655"/>
            </a:xfrm>
            <a:solidFill>
              <a:schemeClr val="bg1"/>
            </a:solidFill>
          </p:grpSpPr>
          <p:sp>
            <p:nvSpPr>
              <p:cNvPr id="37" name="Freeform 24"/>
              <p:cNvSpPr/>
              <p:nvPr/>
            </p:nvSpPr>
            <p:spPr>
              <a:xfrm>
                <a:off x="2383" y="575"/>
                <a:ext cx="51" cy="60"/>
              </a:xfrm>
              <a:custGeom>
                <a:avLst/>
                <a:gdLst>
                  <a:gd name="T0" fmla="*/ 88 w 257"/>
                  <a:gd name="T1" fmla="*/ 0 h 297"/>
                  <a:gd name="T2" fmla="*/ 122 w 257"/>
                  <a:gd name="T3" fmla="*/ 2 h 297"/>
                  <a:gd name="T4" fmla="*/ 153 w 257"/>
                  <a:gd name="T5" fmla="*/ 8 h 297"/>
                  <a:gd name="T6" fmla="*/ 179 w 257"/>
                  <a:gd name="T7" fmla="*/ 17 h 297"/>
                  <a:gd name="T8" fmla="*/ 202 w 257"/>
                  <a:gd name="T9" fmla="*/ 29 h 297"/>
                  <a:gd name="T10" fmla="*/ 221 w 257"/>
                  <a:gd name="T11" fmla="*/ 45 h 297"/>
                  <a:gd name="T12" fmla="*/ 236 w 257"/>
                  <a:gd name="T13" fmla="*/ 65 h 297"/>
                  <a:gd name="T14" fmla="*/ 247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8 w 257"/>
                  <a:gd name="T23" fmla="*/ 194 h 297"/>
                  <a:gd name="T24" fmla="*/ 238 w 257"/>
                  <a:gd name="T25" fmla="*/ 218 h 297"/>
                  <a:gd name="T26" fmla="*/ 224 w 257"/>
                  <a:gd name="T27" fmla="*/ 238 h 297"/>
                  <a:gd name="T28" fmla="*/ 207 w 257"/>
                  <a:gd name="T29" fmla="*/ 256 h 297"/>
                  <a:gd name="T30" fmla="*/ 186 w 257"/>
                  <a:gd name="T31" fmla="*/ 270 h 297"/>
                  <a:gd name="T32" fmla="*/ 162 w 257"/>
                  <a:gd name="T33" fmla="*/ 282 h 297"/>
                  <a:gd name="T34" fmla="*/ 135 w 257"/>
                  <a:gd name="T35" fmla="*/ 290 h 297"/>
                  <a:gd name="T36" fmla="*/ 104 w 257"/>
                  <a:gd name="T37" fmla="*/ 295 h 297"/>
                  <a:gd name="T38" fmla="*/ 71 w 257"/>
                  <a:gd name="T39" fmla="*/ 297 h 297"/>
                  <a:gd name="T40" fmla="*/ 43 w 257"/>
                  <a:gd name="T41" fmla="*/ 296 h 297"/>
                  <a:gd name="T42" fmla="*/ 19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4 w 257"/>
                  <a:gd name="T49" fmla="*/ 5 h 297"/>
                  <a:gd name="T50" fmla="*/ 33 w 257"/>
                  <a:gd name="T51" fmla="*/ 3 h 297"/>
                  <a:gd name="T52" fmla="*/ 58 w 257"/>
                  <a:gd name="T53" fmla="*/ 1 h 297"/>
                  <a:gd name="T54" fmla="*/ 88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8" y="0"/>
                    </a:moveTo>
                    <a:lnTo>
                      <a:pt x="122" y="2"/>
                    </a:lnTo>
                    <a:lnTo>
                      <a:pt x="153" y="8"/>
                    </a:lnTo>
                    <a:lnTo>
                      <a:pt x="179" y="17"/>
                    </a:lnTo>
                    <a:lnTo>
                      <a:pt x="202" y="29"/>
                    </a:lnTo>
                    <a:lnTo>
                      <a:pt x="221" y="45"/>
                    </a:lnTo>
                    <a:lnTo>
                      <a:pt x="236" y="65"/>
                    </a:lnTo>
                    <a:lnTo>
                      <a:pt x="247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8" y="194"/>
                    </a:lnTo>
                    <a:lnTo>
                      <a:pt x="238" y="218"/>
                    </a:lnTo>
                    <a:lnTo>
                      <a:pt x="224" y="238"/>
                    </a:lnTo>
                    <a:lnTo>
                      <a:pt x="207" y="256"/>
                    </a:lnTo>
                    <a:lnTo>
                      <a:pt x="186" y="270"/>
                    </a:lnTo>
                    <a:lnTo>
                      <a:pt x="162" y="282"/>
                    </a:lnTo>
                    <a:lnTo>
                      <a:pt x="135" y="290"/>
                    </a:lnTo>
                    <a:lnTo>
                      <a:pt x="104" y="295"/>
                    </a:lnTo>
                    <a:lnTo>
                      <a:pt x="71" y="297"/>
                    </a:lnTo>
                    <a:lnTo>
                      <a:pt x="43" y="296"/>
                    </a:lnTo>
                    <a:lnTo>
                      <a:pt x="19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4" y="5"/>
                    </a:lnTo>
                    <a:lnTo>
                      <a:pt x="33" y="3"/>
                    </a:lnTo>
                    <a:lnTo>
                      <a:pt x="58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8" name="Freeform 25"/>
              <p:cNvSpPr/>
              <p:nvPr/>
            </p:nvSpPr>
            <p:spPr>
              <a:xfrm>
                <a:off x="2218" y="575"/>
                <a:ext cx="52" cy="60"/>
              </a:xfrm>
              <a:custGeom>
                <a:avLst/>
                <a:gdLst>
                  <a:gd name="T0" fmla="*/ 89 w 257"/>
                  <a:gd name="T1" fmla="*/ 0 h 297"/>
                  <a:gd name="T2" fmla="*/ 123 w 257"/>
                  <a:gd name="T3" fmla="*/ 2 h 297"/>
                  <a:gd name="T4" fmla="*/ 154 w 257"/>
                  <a:gd name="T5" fmla="*/ 8 h 297"/>
                  <a:gd name="T6" fmla="*/ 180 w 257"/>
                  <a:gd name="T7" fmla="*/ 17 h 297"/>
                  <a:gd name="T8" fmla="*/ 203 w 257"/>
                  <a:gd name="T9" fmla="*/ 29 h 297"/>
                  <a:gd name="T10" fmla="*/ 222 w 257"/>
                  <a:gd name="T11" fmla="*/ 45 h 297"/>
                  <a:gd name="T12" fmla="*/ 237 w 257"/>
                  <a:gd name="T13" fmla="*/ 65 h 297"/>
                  <a:gd name="T14" fmla="*/ 248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9 w 257"/>
                  <a:gd name="T23" fmla="*/ 194 h 297"/>
                  <a:gd name="T24" fmla="*/ 239 w 257"/>
                  <a:gd name="T25" fmla="*/ 218 h 297"/>
                  <a:gd name="T26" fmla="*/ 225 w 257"/>
                  <a:gd name="T27" fmla="*/ 238 h 297"/>
                  <a:gd name="T28" fmla="*/ 208 w 257"/>
                  <a:gd name="T29" fmla="*/ 256 h 297"/>
                  <a:gd name="T30" fmla="*/ 187 w 257"/>
                  <a:gd name="T31" fmla="*/ 270 h 297"/>
                  <a:gd name="T32" fmla="*/ 163 w 257"/>
                  <a:gd name="T33" fmla="*/ 282 h 297"/>
                  <a:gd name="T34" fmla="*/ 135 w 257"/>
                  <a:gd name="T35" fmla="*/ 290 h 297"/>
                  <a:gd name="T36" fmla="*/ 105 w 257"/>
                  <a:gd name="T37" fmla="*/ 295 h 297"/>
                  <a:gd name="T38" fmla="*/ 72 w 257"/>
                  <a:gd name="T39" fmla="*/ 297 h 297"/>
                  <a:gd name="T40" fmla="*/ 44 w 257"/>
                  <a:gd name="T41" fmla="*/ 296 h 297"/>
                  <a:gd name="T42" fmla="*/ 20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5 w 257"/>
                  <a:gd name="T49" fmla="*/ 5 h 297"/>
                  <a:gd name="T50" fmla="*/ 34 w 257"/>
                  <a:gd name="T51" fmla="*/ 3 h 297"/>
                  <a:gd name="T52" fmla="*/ 59 w 257"/>
                  <a:gd name="T53" fmla="*/ 1 h 297"/>
                  <a:gd name="T54" fmla="*/ 89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9" y="0"/>
                    </a:moveTo>
                    <a:lnTo>
                      <a:pt x="123" y="2"/>
                    </a:lnTo>
                    <a:lnTo>
                      <a:pt x="154" y="8"/>
                    </a:lnTo>
                    <a:lnTo>
                      <a:pt x="180" y="17"/>
                    </a:lnTo>
                    <a:lnTo>
                      <a:pt x="203" y="29"/>
                    </a:lnTo>
                    <a:lnTo>
                      <a:pt x="222" y="45"/>
                    </a:lnTo>
                    <a:lnTo>
                      <a:pt x="237" y="65"/>
                    </a:lnTo>
                    <a:lnTo>
                      <a:pt x="248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9" y="194"/>
                    </a:lnTo>
                    <a:lnTo>
                      <a:pt x="239" y="218"/>
                    </a:lnTo>
                    <a:lnTo>
                      <a:pt x="225" y="238"/>
                    </a:lnTo>
                    <a:lnTo>
                      <a:pt x="208" y="256"/>
                    </a:lnTo>
                    <a:lnTo>
                      <a:pt x="187" y="270"/>
                    </a:lnTo>
                    <a:lnTo>
                      <a:pt x="163" y="282"/>
                    </a:lnTo>
                    <a:lnTo>
                      <a:pt x="135" y="290"/>
                    </a:lnTo>
                    <a:lnTo>
                      <a:pt x="105" y="295"/>
                    </a:lnTo>
                    <a:lnTo>
                      <a:pt x="72" y="297"/>
                    </a:lnTo>
                    <a:lnTo>
                      <a:pt x="44" y="296"/>
                    </a:lnTo>
                    <a:lnTo>
                      <a:pt x="20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5" y="5"/>
                    </a:lnTo>
                    <a:lnTo>
                      <a:pt x="34" y="3"/>
                    </a:lnTo>
                    <a:lnTo>
                      <a:pt x="5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46" name="Freeform 26"/>
              <p:cNvSpPr>
                <a:spLocks noEditPoints="1"/>
              </p:cNvSpPr>
              <p:nvPr/>
            </p:nvSpPr>
            <p:spPr>
              <a:xfrm>
                <a:off x="2106" y="275"/>
                <a:ext cx="576" cy="655"/>
              </a:xfrm>
              <a:custGeom>
                <a:avLst/>
                <a:gdLst>
                  <a:gd name="T0" fmla="*/ 2493 w 2881"/>
                  <a:gd name="T1" fmla="*/ 2493 h 3274"/>
                  <a:gd name="T2" fmla="*/ 2175 w 2881"/>
                  <a:gd name="T3" fmla="*/ 1526 h 3274"/>
                  <a:gd name="T4" fmla="*/ 2651 w 2881"/>
                  <a:gd name="T5" fmla="*/ 1526 h 3274"/>
                  <a:gd name="T6" fmla="*/ 1399 w 2881"/>
                  <a:gd name="T7" fmla="*/ 1337 h 3274"/>
                  <a:gd name="T8" fmla="*/ 1205 w 2881"/>
                  <a:gd name="T9" fmla="*/ 1350 h 3274"/>
                  <a:gd name="T10" fmla="*/ 1384 w 2881"/>
                  <a:gd name="T11" fmla="*/ 1959 h 3274"/>
                  <a:gd name="T12" fmla="*/ 1503 w 2881"/>
                  <a:gd name="T13" fmla="*/ 1962 h 3274"/>
                  <a:gd name="T14" fmla="*/ 1670 w 2881"/>
                  <a:gd name="T15" fmla="*/ 1925 h 3274"/>
                  <a:gd name="T16" fmla="*/ 1789 w 2881"/>
                  <a:gd name="T17" fmla="*/ 1838 h 3274"/>
                  <a:gd name="T18" fmla="*/ 1846 w 2881"/>
                  <a:gd name="T19" fmla="*/ 1712 h 3274"/>
                  <a:gd name="T20" fmla="*/ 1844 w 2881"/>
                  <a:gd name="T21" fmla="*/ 1558 h 3274"/>
                  <a:gd name="T22" fmla="*/ 1777 w 2881"/>
                  <a:gd name="T23" fmla="*/ 1436 h 3274"/>
                  <a:gd name="T24" fmla="*/ 1653 w 2881"/>
                  <a:gd name="T25" fmla="*/ 1361 h 3274"/>
                  <a:gd name="T26" fmla="*/ 1461 w 2881"/>
                  <a:gd name="T27" fmla="*/ 1336 h 3274"/>
                  <a:gd name="T28" fmla="*/ 470 w 2881"/>
                  <a:gd name="T29" fmla="*/ 1342 h 3274"/>
                  <a:gd name="T30" fmla="*/ 349 w 2881"/>
                  <a:gd name="T31" fmla="*/ 2302 h 3274"/>
                  <a:gd name="T32" fmla="*/ 609 w 2881"/>
                  <a:gd name="T33" fmla="*/ 1963 h 3274"/>
                  <a:gd name="T34" fmla="*/ 770 w 2881"/>
                  <a:gd name="T35" fmla="*/ 1950 h 3274"/>
                  <a:gd name="T36" fmla="*/ 916 w 2881"/>
                  <a:gd name="T37" fmla="*/ 1887 h 3274"/>
                  <a:gd name="T38" fmla="*/ 1004 w 2881"/>
                  <a:gd name="T39" fmla="*/ 1779 h 3274"/>
                  <a:gd name="T40" fmla="*/ 1033 w 2881"/>
                  <a:gd name="T41" fmla="*/ 1635 h 3274"/>
                  <a:gd name="T42" fmla="*/ 997 w 2881"/>
                  <a:gd name="T43" fmla="*/ 1491 h 3274"/>
                  <a:gd name="T44" fmla="*/ 901 w 2881"/>
                  <a:gd name="T45" fmla="*/ 1393 h 3274"/>
                  <a:gd name="T46" fmla="*/ 745 w 2881"/>
                  <a:gd name="T47" fmla="*/ 1342 h 3274"/>
                  <a:gd name="T48" fmla="*/ 388 w 2881"/>
                  <a:gd name="T49" fmla="*/ 1171 h 3274"/>
                  <a:gd name="T50" fmla="*/ 1912 w 2881"/>
                  <a:gd name="T51" fmla="*/ 847 h 3274"/>
                  <a:gd name="T52" fmla="*/ 1868 w 2881"/>
                  <a:gd name="T53" fmla="*/ 802 h 3274"/>
                  <a:gd name="T54" fmla="*/ 388 w 2881"/>
                  <a:gd name="T55" fmla="*/ 0 h 3274"/>
                  <a:gd name="T56" fmla="*/ 1945 w 2881"/>
                  <a:gd name="T57" fmla="*/ 2 h 3274"/>
                  <a:gd name="T58" fmla="*/ 1964 w 2881"/>
                  <a:gd name="T59" fmla="*/ 11 h 3274"/>
                  <a:gd name="T60" fmla="*/ 1977 w 2881"/>
                  <a:gd name="T61" fmla="*/ 22 h 3274"/>
                  <a:gd name="T62" fmla="*/ 2620 w 2881"/>
                  <a:gd name="T63" fmla="*/ 784 h 3274"/>
                  <a:gd name="T64" fmla="*/ 2698 w 2881"/>
                  <a:gd name="T65" fmla="*/ 1171 h 3274"/>
                  <a:gd name="T66" fmla="*/ 2816 w 2881"/>
                  <a:gd name="T67" fmla="*/ 1214 h 3274"/>
                  <a:gd name="T68" fmla="*/ 2878 w 2881"/>
                  <a:gd name="T69" fmla="*/ 1322 h 3274"/>
                  <a:gd name="T70" fmla="*/ 2870 w 2881"/>
                  <a:gd name="T71" fmla="*/ 2373 h 3274"/>
                  <a:gd name="T72" fmla="*/ 2791 w 2881"/>
                  <a:gd name="T73" fmla="*/ 2467 h 3274"/>
                  <a:gd name="T74" fmla="*/ 2620 w 2881"/>
                  <a:gd name="T75" fmla="*/ 2493 h 3274"/>
                  <a:gd name="T76" fmla="*/ 2599 w 2881"/>
                  <a:gd name="T77" fmla="*/ 3217 h 3274"/>
                  <a:gd name="T78" fmla="*/ 2519 w 2881"/>
                  <a:gd name="T79" fmla="*/ 3272 h 3274"/>
                  <a:gd name="T80" fmla="*/ 338 w 2881"/>
                  <a:gd name="T81" fmla="*/ 3264 h 3274"/>
                  <a:gd name="T82" fmla="*/ 270 w 2881"/>
                  <a:gd name="T83" fmla="*/ 3195 h 3274"/>
                  <a:gd name="T84" fmla="*/ 183 w 2881"/>
                  <a:gd name="T85" fmla="*/ 2493 h 3274"/>
                  <a:gd name="T86" fmla="*/ 64 w 2881"/>
                  <a:gd name="T87" fmla="*/ 2449 h 3274"/>
                  <a:gd name="T88" fmla="*/ 3 w 2881"/>
                  <a:gd name="T89" fmla="*/ 2341 h 3274"/>
                  <a:gd name="T90" fmla="*/ 11 w 2881"/>
                  <a:gd name="T91" fmla="*/ 1291 h 3274"/>
                  <a:gd name="T92" fmla="*/ 90 w 2881"/>
                  <a:gd name="T93" fmla="*/ 1196 h 3274"/>
                  <a:gd name="T94" fmla="*/ 260 w 2881"/>
                  <a:gd name="T95" fmla="*/ 1171 h 3274"/>
                  <a:gd name="T96" fmla="*/ 282 w 2881"/>
                  <a:gd name="T97" fmla="*/ 57 h 3274"/>
                  <a:gd name="T98" fmla="*/ 362 w 2881"/>
                  <a:gd name="T99" fmla="*/ 2 h 327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81" h="3274">
                    <a:moveTo>
                      <a:pt x="388" y="2493"/>
                    </a:moveTo>
                    <a:lnTo>
                      <a:pt x="388" y="3111"/>
                    </a:lnTo>
                    <a:lnTo>
                      <a:pt x="2493" y="3111"/>
                    </a:lnTo>
                    <a:lnTo>
                      <a:pt x="2493" y="2493"/>
                    </a:lnTo>
                    <a:lnTo>
                      <a:pt x="388" y="2493"/>
                    </a:lnTo>
                    <a:close/>
                    <a:moveTo>
                      <a:pt x="1919" y="1343"/>
                    </a:moveTo>
                    <a:lnTo>
                      <a:pt x="1919" y="1526"/>
                    </a:lnTo>
                    <a:lnTo>
                      <a:pt x="2175" y="1526"/>
                    </a:lnTo>
                    <a:lnTo>
                      <a:pt x="2175" y="2302"/>
                    </a:lnTo>
                    <a:lnTo>
                      <a:pt x="2392" y="2302"/>
                    </a:lnTo>
                    <a:lnTo>
                      <a:pt x="2392" y="1526"/>
                    </a:lnTo>
                    <a:lnTo>
                      <a:pt x="2651" y="1526"/>
                    </a:lnTo>
                    <a:lnTo>
                      <a:pt x="2651" y="1343"/>
                    </a:lnTo>
                    <a:lnTo>
                      <a:pt x="1919" y="1343"/>
                    </a:lnTo>
                    <a:close/>
                    <a:moveTo>
                      <a:pt x="1461" y="1336"/>
                    </a:moveTo>
                    <a:lnTo>
                      <a:pt x="1399" y="1337"/>
                    </a:lnTo>
                    <a:lnTo>
                      <a:pt x="1342" y="1339"/>
                    </a:lnTo>
                    <a:lnTo>
                      <a:pt x="1292" y="1342"/>
                    </a:lnTo>
                    <a:lnTo>
                      <a:pt x="1245" y="1346"/>
                    </a:lnTo>
                    <a:lnTo>
                      <a:pt x="1205" y="1350"/>
                    </a:lnTo>
                    <a:lnTo>
                      <a:pt x="1170" y="1356"/>
                    </a:lnTo>
                    <a:lnTo>
                      <a:pt x="1170" y="2302"/>
                    </a:lnTo>
                    <a:lnTo>
                      <a:pt x="1384" y="2302"/>
                    </a:lnTo>
                    <a:lnTo>
                      <a:pt x="1384" y="1959"/>
                    </a:lnTo>
                    <a:lnTo>
                      <a:pt x="1405" y="1962"/>
                    </a:lnTo>
                    <a:lnTo>
                      <a:pt x="1430" y="1963"/>
                    </a:lnTo>
                    <a:lnTo>
                      <a:pt x="1457" y="1964"/>
                    </a:lnTo>
                    <a:lnTo>
                      <a:pt x="1503" y="1962"/>
                    </a:lnTo>
                    <a:lnTo>
                      <a:pt x="1548" y="1958"/>
                    </a:lnTo>
                    <a:lnTo>
                      <a:pt x="1591" y="1950"/>
                    </a:lnTo>
                    <a:lnTo>
                      <a:pt x="1631" y="1939"/>
                    </a:lnTo>
                    <a:lnTo>
                      <a:pt x="1670" y="1925"/>
                    </a:lnTo>
                    <a:lnTo>
                      <a:pt x="1705" y="1907"/>
                    </a:lnTo>
                    <a:lnTo>
                      <a:pt x="1737" y="1887"/>
                    </a:lnTo>
                    <a:lnTo>
                      <a:pt x="1766" y="1862"/>
                    </a:lnTo>
                    <a:lnTo>
                      <a:pt x="1789" y="1838"/>
                    </a:lnTo>
                    <a:lnTo>
                      <a:pt x="1808" y="1810"/>
                    </a:lnTo>
                    <a:lnTo>
                      <a:pt x="1825" y="1779"/>
                    </a:lnTo>
                    <a:lnTo>
                      <a:pt x="1837" y="1747"/>
                    </a:lnTo>
                    <a:lnTo>
                      <a:pt x="1846" y="1712"/>
                    </a:lnTo>
                    <a:lnTo>
                      <a:pt x="1852" y="1674"/>
                    </a:lnTo>
                    <a:lnTo>
                      <a:pt x="1854" y="1635"/>
                    </a:lnTo>
                    <a:lnTo>
                      <a:pt x="1851" y="1596"/>
                    </a:lnTo>
                    <a:lnTo>
                      <a:pt x="1844" y="1558"/>
                    </a:lnTo>
                    <a:lnTo>
                      <a:pt x="1833" y="1523"/>
                    </a:lnTo>
                    <a:lnTo>
                      <a:pt x="1818" y="1491"/>
                    </a:lnTo>
                    <a:lnTo>
                      <a:pt x="1799" y="1461"/>
                    </a:lnTo>
                    <a:lnTo>
                      <a:pt x="1777" y="1436"/>
                    </a:lnTo>
                    <a:lnTo>
                      <a:pt x="1752" y="1413"/>
                    </a:lnTo>
                    <a:lnTo>
                      <a:pt x="1723" y="1393"/>
                    </a:lnTo>
                    <a:lnTo>
                      <a:pt x="1690" y="1376"/>
                    </a:lnTo>
                    <a:lnTo>
                      <a:pt x="1653" y="1361"/>
                    </a:lnTo>
                    <a:lnTo>
                      <a:pt x="1611" y="1350"/>
                    </a:lnTo>
                    <a:lnTo>
                      <a:pt x="1565" y="1342"/>
                    </a:lnTo>
                    <a:lnTo>
                      <a:pt x="1516" y="1337"/>
                    </a:lnTo>
                    <a:lnTo>
                      <a:pt x="1461" y="1336"/>
                    </a:lnTo>
                    <a:close/>
                    <a:moveTo>
                      <a:pt x="640" y="1336"/>
                    </a:moveTo>
                    <a:lnTo>
                      <a:pt x="578" y="1337"/>
                    </a:lnTo>
                    <a:lnTo>
                      <a:pt x="520" y="1339"/>
                    </a:lnTo>
                    <a:lnTo>
                      <a:pt x="470" y="1342"/>
                    </a:lnTo>
                    <a:lnTo>
                      <a:pt x="424" y="1346"/>
                    </a:lnTo>
                    <a:lnTo>
                      <a:pt x="384" y="1350"/>
                    </a:lnTo>
                    <a:lnTo>
                      <a:pt x="349" y="1356"/>
                    </a:lnTo>
                    <a:lnTo>
                      <a:pt x="349" y="2302"/>
                    </a:lnTo>
                    <a:lnTo>
                      <a:pt x="562" y="2302"/>
                    </a:lnTo>
                    <a:lnTo>
                      <a:pt x="562" y="1959"/>
                    </a:lnTo>
                    <a:lnTo>
                      <a:pt x="584" y="1962"/>
                    </a:lnTo>
                    <a:lnTo>
                      <a:pt x="609" y="1963"/>
                    </a:lnTo>
                    <a:lnTo>
                      <a:pt x="636" y="1964"/>
                    </a:lnTo>
                    <a:lnTo>
                      <a:pt x="682" y="1962"/>
                    </a:lnTo>
                    <a:lnTo>
                      <a:pt x="727" y="1958"/>
                    </a:lnTo>
                    <a:lnTo>
                      <a:pt x="770" y="1950"/>
                    </a:lnTo>
                    <a:lnTo>
                      <a:pt x="810" y="1939"/>
                    </a:lnTo>
                    <a:lnTo>
                      <a:pt x="848" y="1925"/>
                    </a:lnTo>
                    <a:lnTo>
                      <a:pt x="883" y="1907"/>
                    </a:lnTo>
                    <a:lnTo>
                      <a:pt x="916" y="1887"/>
                    </a:lnTo>
                    <a:lnTo>
                      <a:pt x="946" y="1862"/>
                    </a:lnTo>
                    <a:lnTo>
                      <a:pt x="968" y="1838"/>
                    </a:lnTo>
                    <a:lnTo>
                      <a:pt x="987" y="1810"/>
                    </a:lnTo>
                    <a:lnTo>
                      <a:pt x="1004" y="1779"/>
                    </a:lnTo>
                    <a:lnTo>
                      <a:pt x="1016" y="1747"/>
                    </a:lnTo>
                    <a:lnTo>
                      <a:pt x="1025" y="1712"/>
                    </a:lnTo>
                    <a:lnTo>
                      <a:pt x="1031" y="1674"/>
                    </a:lnTo>
                    <a:lnTo>
                      <a:pt x="1033" y="1635"/>
                    </a:lnTo>
                    <a:lnTo>
                      <a:pt x="1030" y="1596"/>
                    </a:lnTo>
                    <a:lnTo>
                      <a:pt x="1023" y="1558"/>
                    </a:lnTo>
                    <a:lnTo>
                      <a:pt x="1012" y="1523"/>
                    </a:lnTo>
                    <a:lnTo>
                      <a:pt x="997" y="1491"/>
                    </a:lnTo>
                    <a:lnTo>
                      <a:pt x="978" y="1461"/>
                    </a:lnTo>
                    <a:lnTo>
                      <a:pt x="956" y="1436"/>
                    </a:lnTo>
                    <a:lnTo>
                      <a:pt x="931" y="1413"/>
                    </a:lnTo>
                    <a:lnTo>
                      <a:pt x="901" y="1393"/>
                    </a:lnTo>
                    <a:lnTo>
                      <a:pt x="868" y="1376"/>
                    </a:lnTo>
                    <a:lnTo>
                      <a:pt x="831" y="1361"/>
                    </a:lnTo>
                    <a:lnTo>
                      <a:pt x="790" y="1350"/>
                    </a:lnTo>
                    <a:lnTo>
                      <a:pt x="745" y="1342"/>
                    </a:lnTo>
                    <a:lnTo>
                      <a:pt x="695" y="1337"/>
                    </a:lnTo>
                    <a:lnTo>
                      <a:pt x="640" y="1336"/>
                    </a:lnTo>
                    <a:close/>
                    <a:moveTo>
                      <a:pt x="388" y="128"/>
                    </a:moveTo>
                    <a:lnTo>
                      <a:pt x="388" y="1171"/>
                    </a:lnTo>
                    <a:lnTo>
                      <a:pt x="2493" y="1171"/>
                    </a:lnTo>
                    <a:lnTo>
                      <a:pt x="2493" y="850"/>
                    </a:lnTo>
                    <a:lnTo>
                      <a:pt x="1929" y="850"/>
                    </a:lnTo>
                    <a:lnTo>
                      <a:pt x="1912" y="847"/>
                    </a:lnTo>
                    <a:lnTo>
                      <a:pt x="1897" y="841"/>
                    </a:lnTo>
                    <a:lnTo>
                      <a:pt x="1884" y="831"/>
                    </a:lnTo>
                    <a:lnTo>
                      <a:pt x="1874" y="818"/>
                    </a:lnTo>
                    <a:lnTo>
                      <a:pt x="1868" y="802"/>
                    </a:lnTo>
                    <a:lnTo>
                      <a:pt x="1865" y="785"/>
                    </a:lnTo>
                    <a:lnTo>
                      <a:pt x="1865" y="128"/>
                    </a:lnTo>
                    <a:lnTo>
                      <a:pt x="388" y="128"/>
                    </a:lnTo>
                    <a:close/>
                    <a:moveTo>
                      <a:pt x="388" y="0"/>
                    </a:moveTo>
                    <a:lnTo>
                      <a:pt x="1929" y="0"/>
                    </a:lnTo>
                    <a:lnTo>
                      <a:pt x="1936" y="0"/>
                    </a:lnTo>
                    <a:lnTo>
                      <a:pt x="1944" y="2"/>
                    </a:lnTo>
                    <a:lnTo>
                      <a:pt x="1945" y="2"/>
                    </a:lnTo>
                    <a:lnTo>
                      <a:pt x="1947" y="3"/>
                    </a:lnTo>
                    <a:lnTo>
                      <a:pt x="1953" y="5"/>
                    </a:lnTo>
                    <a:lnTo>
                      <a:pt x="1960" y="8"/>
                    </a:lnTo>
                    <a:lnTo>
                      <a:pt x="1964" y="11"/>
                    </a:lnTo>
                    <a:lnTo>
                      <a:pt x="1968" y="14"/>
                    </a:lnTo>
                    <a:lnTo>
                      <a:pt x="1973" y="17"/>
                    </a:lnTo>
                    <a:lnTo>
                      <a:pt x="1976" y="21"/>
                    </a:lnTo>
                    <a:lnTo>
                      <a:pt x="1977" y="22"/>
                    </a:lnTo>
                    <a:lnTo>
                      <a:pt x="2604" y="743"/>
                    </a:lnTo>
                    <a:lnTo>
                      <a:pt x="2613" y="756"/>
                    </a:lnTo>
                    <a:lnTo>
                      <a:pt x="2618" y="770"/>
                    </a:lnTo>
                    <a:lnTo>
                      <a:pt x="2620" y="784"/>
                    </a:lnTo>
                    <a:lnTo>
                      <a:pt x="2620" y="788"/>
                    </a:lnTo>
                    <a:lnTo>
                      <a:pt x="2620" y="792"/>
                    </a:lnTo>
                    <a:lnTo>
                      <a:pt x="2620" y="1171"/>
                    </a:lnTo>
                    <a:lnTo>
                      <a:pt x="2698" y="1171"/>
                    </a:lnTo>
                    <a:lnTo>
                      <a:pt x="2732" y="1174"/>
                    </a:lnTo>
                    <a:lnTo>
                      <a:pt x="2763" y="1183"/>
                    </a:lnTo>
                    <a:lnTo>
                      <a:pt x="2791" y="1196"/>
                    </a:lnTo>
                    <a:lnTo>
                      <a:pt x="2816" y="1214"/>
                    </a:lnTo>
                    <a:lnTo>
                      <a:pt x="2838" y="1236"/>
                    </a:lnTo>
                    <a:lnTo>
                      <a:pt x="2856" y="1262"/>
                    </a:lnTo>
                    <a:lnTo>
                      <a:pt x="2870" y="1291"/>
                    </a:lnTo>
                    <a:lnTo>
                      <a:pt x="2878" y="1322"/>
                    </a:lnTo>
                    <a:lnTo>
                      <a:pt x="2881" y="1354"/>
                    </a:lnTo>
                    <a:lnTo>
                      <a:pt x="2881" y="2309"/>
                    </a:lnTo>
                    <a:lnTo>
                      <a:pt x="2878" y="2342"/>
                    </a:lnTo>
                    <a:lnTo>
                      <a:pt x="2870" y="2373"/>
                    </a:lnTo>
                    <a:lnTo>
                      <a:pt x="2856" y="2402"/>
                    </a:lnTo>
                    <a:lnTo>
                      <a:pt x="2838" y="2427"/>
                    </a:lnTo>
                    <a:lnTo>
                      <a:pt x="2816" y="2449"/>
                    </a:lnTo>
                    <a:lnTo>
                      <a:pt x="2791" y="2467"/>
                    </a:lnTo>
                    <a:lnTo>
                      <a:pt x="2763" y="2480"/>
                    </a:lnTo>
                    <a:lnTo>
                      <a:pt x="2732" y="2490"/>
                    </a:lnTo>
                    <a:lnTo>
                      <a:pt x="2698" y="2493"/>
                    </a:lnTo>
                    <a:lnTo>
                      <a:pt x="2620" y="2493"/>
                    </a:lnTo>
                    <a:lnTo>
                      <a:pt x="2620" y="3145"/>
                    </a:lnTo>
                    <a:lnTo>
                      <a:pt x="2618" y="3172"/>
                    </a:lnTo>
                    <a:lnTo>
                      <a:pt x="2610" y="3195"/>
                    </a:lnTo>
                    <a:lnTo>
                      <a:pt x="2599" y="3217"/>
                    </a:lnTo>
                    <a:lnTo>
                      <a:pt x="2583" y="3236"/>
                    </a:lnTo>
                    <a:lnTo>
                      <a:pt x="2564" y="3252"/>
                    </a:lnTo>
                    <a:lnTo>
                      <a:pt x="2542" y="3264"/>
                    </a:lnTo>
                    <a:lnTo>
                      <a:pt x="2519" y="3272"/>
                    </a:lnTo>
                    <a:lnTo>
                      <a:pt x="2493" y="3274"/>
                    </a:lnTo>
                    <a:lnTo>
                      <a:pt x="388" y="3274"/>
                    </a:lnTo>
                    <a:lnTo>
                      <a:pt x="362" y="3272"/>
                    </a:lnTo>
                    <a:lnTo>
                      <a:pt x="338" y="3264"/>
                    </a:lnTo>
                    <a:lnTo>
                      <a:pt x="317" y="3252"/>
                    </a:lnTo>
                    <a:lnTo>
                      <a:pt x="298" y="3236"/>
                    </a:lnTo>
                    <a:lnTo>
                      <a:pt x="282" y="3217"/>
                    </a:lnTo>
                    <a:lnTo>
                      <a:pt x="270" y="3195"/>
                    </a:lnTo>
                    <a:lnTo>
                      <a:pt x="263" y="3172"/>
                    </a:lnTo>
                    <a:lnTo>
                      <a:pt x="260" y="3145"/>
                    </a:lnTo>
                    <a:lnTo>
                      <a:pt x="260" y="2493"/>
                    </a:lnTo>
                    <a:lnTo>
                      <a:pt x="183" y="2493"/>
                    </a:lnTo>
                    <a:lnTo>
                      <a:pt x="149" y="2490"/>
                    </a:lnTo>
                    <a:lnTo>
                      <a:pt x="118" y="2480"/>
                    </a:lnTo>
                    <a:lnTo>
                      <a:pt x="90" y="2467"/>
                    </a:lnTo>
                    <a:lnTo>
                      <a:pt x="64" y="2449"/>
                    </a:lnTo>
                    <a:lnTo>
                      <a:pt x="43" y="2427"/>
                    </a:lnTo>
                    <a:lnTo>
                      <a:pt x="25" y="2402"/>
                    </a:lnTo>
                    <a:lnTo>
                      <a:pt x="11" y="2373"/>
                    </a:lnTo>
                    <a:lnTo>
                      <a:pt x="3" y="2341"/>
                    </a:lnTo>
                    <a:lnTo>
                      <a:pt x="0" y="2309"/>
                    </a:lnTo>
                    <a:lnTo>
                      <a:pt x="0" y="1354"/>
                    </a:lnTo>
                    <a:lnTo>
                      <a:pt x="3" y="1322"/>
                    </a:lnTo>
                    <a:lnTo>
                      <a:pt x="11" y="1291"/>
                    </a:lnTo>
                    <a:lnTo>
                      <a:pt x="25" y="1262"/>
                    </a:lnTo>
                    <a:lnTo>
                      <a:pt x="43" y="1236"/>
                    </a:lnTo>
                    <a:lnTo>
                      <a:pt x="64" y="1214"/>
                    </a:lnTo>
                    <a:lnTo>
                      <a:pt x="90" y="1196"/>
                    </a:lnTo>
                    <a:lnTo>
                      <a:pt x="118" y="1183"/>
                    </a:lnTo>
                    <a:lnTo>
                      <a:pt x="149" y="1174"/>
                    </a:lnTo>
                    <a:lnTo>
                      <a:pt x="183" y="1171"/>
                    </a:lnTo>
                    <a:lnTo>
                      <a:pt x="260" y="1171"/>
                    </a:lnTo>
                    <a:lnTo>
                      <a:pt x="260" y="128"/>
                    </a:lnTo>
                    <a:lnTo>
                      <a:pt x="263" y="103"/>
                    </a:lnTo>
                    <a:lnTo>
                      <a:pt x="270" y="79"/>
                    </a:lnTo>
                    <a:lnTo>
                      <a:pt x="282" y="57"/>
                    </a:lnTo>
                    <a:lnTo>
                      <a:pt x="298" y="37"/>
                    </a:lnTo>
                    <a:lnTo>
                      <a:pt x="317" y="22"/>
                    </a:lnTo>
                    <a:lnTo>
                      <a:pt x="338" y="10"/>
                    </a:lnTo>
                    <a:lnTo>
                      <a:pt x="362" y="2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050134" y="3706083"/>
            <a:ext cx="5890031" cy="1302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517684" y="4846175"/>
            <a:ext cx="2050756" cy="447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+mn-cs"/>
              </a:rPr>
              <a:t>기능구현 과정</a:t>
            </a:r>
            <a:endParaRPr lang="ko-KR" altLang="en-US" sz="2400">
              <a:solidFill>
                <a:schemeClr val="bg1">
                  <a:lumMod val="6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00031" y="2246038"/>
            <a:ext cx="86378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668019" y="716433"/>
            <a:ext cx="1008112" cy="443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300" b="1"/>
              <a:t>Time</a:t>
            </a:r>
            <a:endParaRPr lang="en-US" altLang="ko-KR" sz="2300" b="1"/>
          </a:p>
        </p:txBody>
      </p:sp>
      <p:sp>
        <p:nvSpPr>
          <p:cNvPr id="138" name="TextBox 137"/>
          <p:cNvSpPr txBox="1"/>
          <p:nvPr/>
        </p:nvSpPr>
        <p:spPr>
          <a:xfrm>
            <a:off x="7674317" y="2369148"/>
            <a:ext cx="1008112" cy="4864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en-US" altLang="ko-KR" sz="2600" b="1"/>
              <a:t>End</a:t>
            </a:r>
            <a:endParaRPr lang="en-US" altLang="ko-KR" sz="2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개체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1830479" y="0"/>
            <a:ext cx="10359843" cy="6858000"/>
          </a:xfrm>
          <a:prstGeom prst="rect">
            <a:avLst/>
          </a:prstGeom>
        </p:spPr>
      </p:pic>
      <p:sp>
        <p:nvSpPr>
          <p:cNvPr id="17" name="사다리꼴 16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dca65">
              <a:alpha val="70000"/>
            </a:srgbClr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19137" y="2575727"/>
            <a:ext cx="1571625" cy="1571625"/>
          </a:xfrm>
          <a:prstGeom prst="ellipse">
            <a:avLst/>
          </a:prstGeom>
          <a:solidFill>
            <a:srgbClr val="7dca6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8235" y="3007596"/>
            <a:ext cx="754380" cy="695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en-US" altLang="ko-KR" sz="4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082" y="3756586"/>
            <a:ext cx="2851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</a:rPr>
              <a:t>시연 영상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</a:endParaRPr>
          </a:p>
        </p:txBody>
      </p:sp>
      <p:sp>
        <p:nvSpPr>
          <p:cNvPr id="14" name="Freeform 31"/>
          <p:cNvSpPr>
            <a:spLocks noEditPoints="1"/>
          </p:cNvSpPr>
          <p:nvPr/>
        </p:nvSpPr>
        <p:spPr>
          <a:xfrm>
            <a:off x="2621632" y="3074641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388393" y="3044279"/>
            <a:ext cx="3170520" cy="754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Demoscene</a:t>
            </a:r>
            <a:endParaRPr lang="en-US" altLang="ko-KR" sz="4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99235" y="36925"/>
            <a:ext cx="421005" cy="2535232"/>
          </a:xfrm>
          <a:prstGeom prst="rect">
            <a:avLst/>
          </a:prstGeom>
          <a:noFill/>
        </p:spPr>
        <p:txBody>
          <a:bodyPr vert="wordArtVertRtl"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PRESENTION</a:t>
            </a:r>
            <a:endParaRPr lang="ko-KR" altLang="en-US" sz="12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71625" y="4276371"/>
            <a:ext cx="266700" cy="2722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b="0" spc="600">
                <a:solidFill>
                  <a:schemeClr val="bg1"/>
                </a:solidFill>
                <a:latin typeface="나눔고딕"/>
                <a:ea typeface="나눔고딕"/>
              </a:rPr>
              <a:t>프레젠테이션 제작과정</a:t>
            </a:r>
            <a:endParaRPr lang="ko-KR" altLang="en-US" sz="1050" b="0" spc="600">
              <a:solidFill>
                <a:schemeClr val="bg1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테이블, 텍스트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rcRect b="1563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1443038" y="3032927"/>
            <a:ext cx="1571625" cy="1571625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376613" y="3032927"/>
            <a:ext cx="1571625" cy="1571625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10188" y="3032927"/>
            <a:ext cx="1571625" cy="1571625"/>
          </a:xfrm>
          <a:prstGeom prst="ellipse">
            <a:avLst/>
          </a:prstGeom>
          <a:solidFill>
            <a:srgbClr val="0c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243763" y="3032927"/>
            <a:ext cx="1571625" cy="1571625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9177338" y="3032927"/>
            <a:ext cx="1571625" cy="1571625"/>
          </a:xfrm>
          <a:prstGeom prst="ellipse">
            <a:avLst/>
          </a:prstGeom>
          <a:solidFill>
            <a:srgbClr val="7dc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 rot="0">
            <a:off x="1927441" y="3511709"/>
            <a:ext cx="602818" cy="614061"/>
            <a:chOff x="1072314" y="-3731086"/>
            <a:chExt cx="815735" cy="830949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>
          <a:xfrm rot="0">
            <a:off x="3844950" y="3528870"/>
            <a:ext cx="634951" cy="579738"/>
            <a:chOff x="1465" y="333"/>
            <a:chExt cx="667" cy="609"/>
          </a:xfrm>
          <a:solidFill>
            <a:schemeClr val="bg1"/>
          </a:solidFill>
        </p:grpSpPr>
        <p:sp>
          <p:nvSpPr>
            <p:cNvPr id="22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4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 noChangeAspect="1"/>
          </p:cNvGrpSpPr>
          <p:nvPr/>
        </p:nvGrpSpPr>
        <p:grpSpPr>
          <a:xfrm rot="0">
            <a:off x="7739506" y="3488887"/>
            <a:ext cx="580138" cy="659705"/>
            <a:chOff x="2106" y="275"/>
            <a:chExt cx="576" cy="655"/>
          </a:xfrm>
          <a:solidFill>
            <a:schemeClr val="bg1"/>
          </a:solidFill>
        </p:grpSpPr>
        <p:sp>
          <p:nvSpPr>
            <p:cNvPr id="30" name="Freeform 24"/>
            <p:cNvSpPr/>
            <p:nvPr/>
          </p:nvSpPr>
          <p:spPr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Freeform 25"/>
            <p:cNvSpPr/>
            <p:nvPr/>
          </p:nvSpPr>
          <p:spPr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3" name="Freeform 31"/>
          <p:cNvSpPr>
            <a:spLocks noEditPoints="1"/>
          </p:cNvSpPr>
          <p:nvPr/>
        </p:nvSpPr>
        <p:spPr>
          <a:xfrm>
            <a:off x="9654105" y="3512791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 rot="0">
            <a:off x="5752569" y="3480359"/>
            <a:ext cx="686862" cy="676761"/>
            <a:chOff x="1975" y="273"/>
            <a:chExt cx="204" cy="201"/>
          </a:xfrm>
          <a:solidFill>
            <a:schemeClr val="bg1"/>
          </a:solidFill>
        </p:grpSpPr>
        <p:sp>
          <p:nvSpPr>
            <p:cNvPr id="35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1494075" y="4836938"/>
            <a:ext cx="1392960" cy="447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주제선정</a:t>
            </a:r>
            <a:endParaRPr lang="ko-KR" altLang="en-US" sz="2400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37464" y="4884469"/>
            <a:ext cx="1575763" cy="44762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기능구현</a:t>
            </a:r>
            <a:endParaRPr lang="ko-KR" altLang="en-US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10994" y="4908570"/>
            <a:ext cx="1104324" cy="4521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DEMO</a:t>
            </a:r>
            <a:endParaRPr lang="en-US" altLang="ko-KR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11026" y="4951056"/>
            <a:ext cx="1460310" cy="4477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고찰</a:t>
            </a:r>
            <a:endParaRPr lang="ko-KR" altLang="en-US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506719" y="4964768"/>
            <a:ext cx="1008112" cy="4530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Q&amp;A</a:t>
            </a:r>
            <a:endParaRPr lang="en-US" altLang="ko-KR" sz="2400" b="1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710867" y="1828456"/>
            <a:ext cx="5678070" cy="910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 b="1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table of contents</a:t>
            </a:r>
            <a:endParaRPr lang="en-US" altLang="ko-KR" sz="5400" b="1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43172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2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6" name="그림 15" descr="사람, 노트북, 전자기기, 컴퓨터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사다리꼴 47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8731503" y="5839731"/>
            <a:ext cx="538310" cy="538310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93787" y="5839731"/>
            <a:ext cx="538310" cy="538310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056072" y="5839731"/>
            <a:ext cx="538310" cy="538310"/>
          </a:xfrm>
          <a:prstGeom prst="ellipse">
            <a:avLst/>
          </a:prstGeom>
          <a:solidFill>
            <a:srgbClr val="0c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718356" y="5839731"/>
            <a:ext cx="538310" cy="538310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380641" y="5839731"/>
            <a:ext cx="538310" cy="538310"/>
          </a:xfrm>
          <a:prstGeom prst="ellipse">
            <a:avLst/>
          </a:prstGeom>
          <a:solidFill>
            <a:srgbClr val="7dc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8897420" y="6003722"/>
            <a:ext cx="206476" cy="210327"/>
            <a:chOff x="1072314" y="-3731086"/>
            <a:chExt cx="815735" cy="830949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>
          <a:xfrm rot="0">
            <a:off x="9554201" y="6009600"/>
            <a:ext cx="217482" cy="198571"/>
            <a:chOff x="1465" y="333"/>
            <a:chExt cx="667" cy="609"/>
          </a:xfrm>
          <a:solidFill>
            <a:schemeClr val="bg1"/>
          </a:solidFill>
        </p:grpSpPr>
        <p:sp>
          <p:nvSpPr>
            <p:cNvPr id="22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4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 noChangeAspect="1"/>
          </p:cNvGrpSpPr>
          <p:nvPr/>
        </p:nvGrpSpPr>
        <p:grpSpPr>
          <a:xfrm rot="0">
            <a:off x="10888157" y="5995906"/>
            <a:ext cx="198708" cy="225961"/>
            <a:chOff x="2106" y="275"/>
            <a:chExt cx="576" cy="655"/>
          </a:xfrm>
          <a:solidFill>
            <a:schemeClr val="bg1"/>
          </a:solidFill>
        </p:grpSpPr>
        <p:sp>
          <p:nvSpPr>
            <p:cNvPr id="30" name="Freeform 24"/>
            <p:cNvSpPr/>
            <p:nvPr/>
          </p:nvSpPr>
          <p:spPr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Freeform 25"/>
            <p:cNvSpPr/>
            <p:nvPr/>
          </p:nvSpPr>
          <p:spPr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3" name="Freeform 31"/>
          <p:cNvSpPr>
            <a:spLocks noEditPoints="1"/>
          </p:cNvSpPr>
          <p:nvPr/>
        </p:nvSpPr>
        <p:spPr>
          <a:xfrm>
            <a:off x="11543942" y="6004093"/>
            <a:ext cx="211707" cy="209585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 rot="0">
            <a:off x="10207595" y="5992985"/>
            <a:ext cx="235263" cy="231803"/>
            <a:chOff x="1975" y="273"/>
            <a:chExt cx="204" cy="201"/>
          </a:xfrm>
          <a:solidFill>
            <a:schemeClr val="bg1"/>
          </a:solidFill>
        </p:grpSpPr>
        <p:sp>
          <p:nvSpPr>
            <p:cNvPr id="35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70" name="TextBox 49"/>
          <p:cNvSpPr txBox="1"/>
          <p:nvPr/>
        </p:nvSpPr>
        <p:spPr>
          <a:xfrm>
            <a:off x="544105" y="579337"/>
            <a:ext cx="219171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pic>
        <p:nvPicPr>
          <p:cNvPr id="73" name="">
            <a:hlinkClick r:id="rId3" action="ppaction://hlinkfile" endSnd="1"/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49838" y="1585592"/>
            <a:ext cx="8692323" cy="368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문구이(가) 표시된 사진 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86241" y="14089"/>
            <a:ext cx="10298535" cy="6863008"/>
          </a:xfrm>
          <a:prstGeom prst="rect">
            <a:avLst/>
          </a:prstGeom>
        </p:spPr>
      </p:pic>
      <p:sp>
        <p:nvSpPr>
          <p:cNvPr id="34" name="사다리꼴 33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ced7">
              <a:alpha val="70000"/>
            </a:srgbClr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19137" y="2575727"/>
            <a:ext cx="1571625" cy="1571625"/>
          </a:xfrm>
          <a:prstGeom prst="ellipse">
            <a:avLst/>
          </a:prstGeom>
          <a:solidFill>
            <a:srgbClr val="0cced7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8235" y="3007596"/>
            <a:ext cx="754380" cy="695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en-US" altLang="ko-KR" sz="4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082" y="3756586"/>
            <a:ext cx="2851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고찰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17" name="Group 34"/>
          <p:cNvGrpSpPr>
            <a:grpSpLocks noChangeAspect="1"/>
          </p:cNvGrpSpPr>
          <p:nvPr/>
        </p:nvGrpSpPr>
        <p:grpSpPr>
          <a:xfrm rot="0">
            <a:off x="2584223" y="2955699"/>
            <a:ext cx="686862" cy="676761"/>
            <a:chOff x="1975" y="273"/>
            <a:chExt cx="204" cy="201"/>
          </a:xfrm>
          <a:solidFill>
            <a:schemeClr val="bg1"/>
          </a:solidFill>
        </p:grpSpPr>
        <p:sp>
          <p:nvSpPr>
            <p:cNvPr id="18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2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403075" y="3007596"/>
            <a:ext cx="3508265" cy="7528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consideration</a:t>
            </a:r>
            <a:endParaRPr lang="en-US" altLang="ko-KR" sz="4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99235" y="36925"/>
            <a:ext cx="421005" cy="2535232"/>
          </a:xfrm>
          <a:prstGeom prst="rect">
            <a:avLst/>
          </a:prstGeom>
          <a:noFill/>
        </p:spPr>
        <p:txBody>
          <a:bodyPr vert="wordArtVertRtl"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PRESENTION</a:t>
            </a:r>
            <a:endParaRPr lang="ko-KR" altLang="en-US" sz="12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71625" y="4276371"/>
            <a:ext cx="266700" cy="2722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b="0" spc="6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1050" b="0" spc="6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6229349" y="1714499"/>
            <a:ext cx="1685925" cy="1685925"/>
          </a:xfrm>
          <a:prstGeom prst="ellipse">
            <a:avLst/>
          </a:prstGeom>
          <a:solidFill>
            <a:srgbClr val="009cd8"/>
          </a:solidFill>
          <a:ln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7315199" y="1714500"/>
            <a:ext cx="600075" cy="600075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0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67200" y="3686174"/>
            <a:ext cx="1657350" cy="1657350"/>
          </a:xfrm>
          <a:prstGeom prst="ellipse">
            <a:avLst/>
          </a:prstGeom>
          <a:solidFill>
            <a:srgbClr val="10ce9a"/>
          </a:solidFill>
          <a:ln>
            <a:solidFill>
              <a:srgbClr val="0fc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6229349" y="3657599"/>
            <a:ext cx="1685925" cy="1685925"/>
          </a:xfrm>
          <a:prstGeom prst="ellipse">
            <a:avLst/>
          </a:prstGeom>
          <a:solidFill>
            <a:srgbClr val="0bd0d9"/>
          </a:solidFill>
          <a:ln>
            <a:solidFill>
              <a:srgbClr val="0a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257676" y="4776785"/>
            <a:ext cx="600075" cy="600075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fce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0fce9a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315199" y="4776785"/>
            <a:ext cx="600075" cy="600075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ad0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58866" y="1092382"/>
            <a:ext cx="3506063" cy="1155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아이콘을 선택 할 때 웹뷰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(WebView)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가 실행 되도록 하고 싶었지만 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패키지를 이용해야되거나 다른 방법은 윈도우가 지원이 안되서 브라우저가 뜨는 것에 만족해야 했다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045460" y="1060296"/>
            <a:ext cx="3311930" cy="94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정상적으로 실행은 되나 아이콘을 선택했을 때 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핸드 모델의 충돌 범위 때문인지 브라우저가 과하게 많이 실행이된다 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2747" y="3894739"/>
            <a:ext cx="3203269" cy="1153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이번 프로젝트에 사용한 프로그램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  <a:p>
            <a:pPr lvl="0">
              <a:defRPr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(Winform , unity, C#)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 을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  <a:p>
            <a:pPr lvl="0">
              <a:defRPr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  <a:cs typeface="+mn-cs"/>
              </a:rPr>
              <a:t>처음 공부하고 사용해 보았는데 공부하고 활용하기에는 시간이 촉박해서 아쉬웠다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89835" y="2172741"/>
            <a:ext cx="554879" cy="7495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</a:rPr>
              <a:t>B</a:t>
            </a:r>
            <a:endParaRPr lang="en-US" altLang="ko-KR" sz="440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81526" y="4130129"/>
            <a:ext cx="586764" cy="75429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</a:rPr>
              <a:t>C</a:t>
            </a:r>
            <a:endParaRPr lang="en-US" altLang="ko-KR" sz="440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26090" y="4115841"/>
            <a:ext cx="590075" cy="74952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</a:rPr>
              <a:t>D</a:t>
            </a:r>
            <a:endParaRPr lang="en-US" altLang="ko-KR" sz="4400">
              <a:solidFill>
                <a:schemeClr val="bg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4267200" y="1714500"/>
            <a:ext cx="1657350" cy="1657350"/>
          </a:xfrm>
          <a:prstGeom prst="ellipse">
            <a:avLst/>
          </a:prstGeom>
          <a:solidFill>
            <a:srgbClr val="1070c7"/>
          </a:solidFill>
          <a:ln>
            <a:solidFill>
              <a:srgbClr val="107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257676" y="1714500"/>
            <a:ext cx="600075" cy="600075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f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849654" y="2158455"/>
            <a:ext cx="556736" cy="75429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4400">
                <a:solidFill>
                  <a:schemeClr val="bg1"/>
                </a:solidFill>
              </a:rPr>
              <a:t>A</a:t>
            </a:r>
            <a:endParaRPr lang="en-US" altLang="ko-KR" sz="440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7634" y="1814482"/>
            <a:ext cx="3401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2000">
                <a:solidFill>
                  <a:srgbClr val="1070c7"/>
                </a:solidFill>
              </a:rPr>
              <a:t>1</a:t>
            </a:r>
            <a:endParaRPr lang="ko-KR" altLang="en-US" sz="2000">
              <a:solidFill>
                <a:srgbClr val="1070c7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45157" y="1814482"/>
            <a:ext cx="34015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2000">
                <a:solidFill>
                  <a:srgbClr val="009cd8"/>
                </a:solidFill>
              </a:rPr>
              <a:t>2</a:t>
            </a:r>
            <a:endParaRPr lang="ko-KR" altLang="en-US" sz="2000">
              <a:solidFill>
                <a:srgbClr val="009cd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45157" y="4876767"/>
            <a:ext cx="332957" cy="38865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2000">
                <a:solidFill>
                  <a:srgbClr val="0bd0d9"/>
                </a:solidFill>
              </a:rPr>
              <a:t>4</a:t>
            </a:r>
            <a:endParaRPr lang="en-US" altLang="ko-KR" sz="2000">
              <a:solidFill>
                <a:srgbClr val="0bd0d9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87634" y="4876767"/>
            <a:ext cx="332956" cy="38865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2000">
                <a:solidFill>
                  <a:srgbClr val="0fce9a"/>
                </a:solidFill>
              </a:rPr>
              <a:t>3</a:t>
            </a:r>
            <a:endParaRPr lang="en-US" altLang="ko-KR" sz="2000">
              <a:solidFill>
                <a:srgbClr val="0fce9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24"/>
            <p:cNvSpPr/>
            <p:nvPr/>
          </p:nvSpPr>
          <p:spPr>
            <a:xfrm>
              <a:off x="6014155" y="873708"/>
              <a:ext cx="7805" cy="45111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096000" y="4288144"/>
            <a:ext cx="272414" cy="447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2400">
              <a:solidFill>
                <a:schemeClr val="bg1">
                  <a:lumMod val="6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3748" y="717162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9" name="타원 47"/>
          <p:cNvSpPr/>
          <p:nvPr/>
        </p:nvSpPr>
        <p:spPr>
          <a:xfrm rot="5400000">
            <a:off x="5646000" y="3429000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40" name="TextBox 132"/>
          <p:cNvSpPr txBox="1"/>
          <p:nvPr/>
        </p:nvSpPr>
        <p:spPr>
          <a:xfrm>
            <a:off x="6742302" y="3429000"/>
            <a:ext cx="86436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1" name="Freeform 26"/>
          <p:cNvSpPr>
            <a:spLocks noEditPoints="1"/>
          </p:cNvSpPr>
          <p:nvPr/>
        </p:nvSpPr>
        <p:spPr>
          <a:xfrm>
            <a:off x="5915553" y="3620334"/>
            <a:ext cx="360893" cy="492469"/>
          </a:xfrm>
          <a:custGeom>
            <a:avLst/>
            <a:gdLst>
              <a:gd name="T0" fmla="*/ 2493 w 2881"/>
              <a:gd name="T1" fmla="*/ 2493 h 3274"/>
              <a:gd name="T2" fmla="*/ 2175 w 2881"/>
              <a:gd name="T3" fmla="*/ 1526 h 3274"/>
              <a:gd name="T4" fmla="*/ 2651 w 2881"/>
              <a:gd name="T5" fmla="*/ 1526 h 3274"/>
              <a:gd name="T6" fmla="*/ 1399 w 2881"/>
              <a:gd name="T7" fmla="*/ 1337 h 3274"/>
              <a:gd name="T8" fmla="*/ 1205 w 2881"/>
              <a:gd name="T9" fmla="*/ 1350 h 3274"/>
              <a:gd name="T10" fmla="*/ 1384 w 2881"/>
              <a:gd name="T11" fmla="*/ 1959 h 3274"/>
              <a:gd name="T12" fmla="*/ 1503 w 2881"/>
              <a:gd name="T13" fmla="*/ 1962 h 3274"/>
              <a:gd name="T14" fmla="*/ 1670 w 2881"/>
              <a:gd name="T15" fmla="*/ 1925 h 3274"/>
              <a:gd name="T16" fmla="*/ 1789 w 2881"/>
              <a:gd name="T17" fmla="*/ 1838 h 3274"/>
              <a:gd name="T18" fmla="*/ 1846 w 2881"/>
              <a:gd name="T19" fmla="*/ 1712 h 3274"/>
              <a:gd name="T20" fmla="*/ 1844 w 2881"/>
              <a:gd name="T21" fmla="*/ 1558 h 3274"/>
              <a:gd name="T22" fmla="*/ 1777 w 2881"/>
              <a:gd name="T23" fmla="*/ 1436 h 3274"/>
              <a:gd name="T24" fmla="*/ 1653 w 2881"/>
              <a:gd name="T25" fmla="*/ 1361 h 3274"/>
              <a:gd name="T26" fmla="*/ 1461 w 2881"/>
              <a:gd name="T27" fmla="*/ 1336 h 3274"/>
              <a:gd name="T28" fmla="*/ 470 w 2881"/>
              <a:gd name="T29" fmla="*/ 1342 h 3274"/>
              <a:gd name="T30" fmla="*/ 349 w 2881"/>
              <a:gd name="T31" fmla="*/ 2302 h 3274"/>
              <a:gd name="T32" fmla="*/ 609 w 2881"/>
              <a:gd name="T33" fmla="*/ 1963 h 3274"/>
              <a:gd name="T34" fmla="*/ 770 w 2881"/>
              <a:gd name="T35" fmla="*/ 1950 h 3274"/>
              <a:gd name="T36" fmla="*/ 916 w 2881"/>
              <a:gd name="T37" fmla="*/ 1887 h 3274"/>
              <a:gd name="T38" fmla="*/ 1004 w 2881"/>
              <a:gd name="T39" fmla="*/ 1779 h 3274"/>
              <a:gd name="T40" fmla="*/ 1033 w 2881"/>
              <a:gd name="T41" fmla="*/ 1635 h 3274"/>
              <a:gd name="T42" fmla="*/ 997 w 2881"/>
              <a:gd name="T43" fmla="*/ 1491 h 3274"/>
              <a:gd name="T44" fmla="*/ 901 w 2881"/>
              <a:gd name="T45" fmla="*/ 1393 h 3274"/>
              <a:gd name="T46" fmla="*/ 745 w 2881"/>
              <a:gd name="T47" fmla="*/ 1342 h 3274"/>
              <a:gd name="T48" fmla="*/ 388 w 2881"/>
              <a:gd name="T49" fmla="*/ 1171 h 3274"/>
              <a:gd name="T50" fmla="*/ 1912 w 2881"/>
              <a:gd name="T51" fmla="*/ 847 h 3274"/>
              <a:gd name="T52" fmla="*/ 1868 w 2881"/>
              <a:gd name="T53" fmla="*/ 802 h 3274"/>
              <a:gd name="T54" fmla="*/ 388 w 2881"/>
              <a:gd name="T55" fmla="*/ 0 h 3274"/>
              <a:gd name="T56" fmla="*/ 1945 w 2881"/>
              <a:gd name="T57" fmla="*/ 2 h 3274"/>
              <a:gd name="T58" fmla="*/ 1964 w 2881"/>
              <a:gd name="T59" fmla="*/ 11 h 3274"/>
              <a:gd name="T60" fmla="*/ 1977 w 2881"/>
              <a:gd name="T61" fmla="*/ 22 h 3274"/>
              <a:gd name="T62" fmla="*/ 2620 w 2881"/>
              <a:gd name="T63" fmla="*/ 784 h 3274"/>
              <a:gd name="T64" fmla="*/ 2698 w 2881"/>
              <a:gd name="T65" fmla="*/ 1171 h 3274"/>
              <a:gd name="T66" fmla="*/ 2816 w 2881"/>
              <a:gd name="T67" fmla="*/ 1214 h 3274"/>
              <a:gd name="T68" fmla="*/ 2878 w 2881"/>
              <a:gd name="T69" fmla="*/ 1322 h 3274"/>
              <a:gd name="T70" fmla="*/ 2870 w 2881"/>
              <a:gd name="T71" fmla="*/ 2373 h 3274"/>
              <a:gd name="T72" fmla="*/ 2791 w 2881"/>
              <a:gd name="T73" fmla="*/ 2467 h 3274"/>
              <a:gd name="T74" fmla="*/ 2620 w 2881"/>
              <a:gd name="T75" fmla="*/ 2493 h 3274"/>
              <a:gd name="T76" fmla="*/ 2599 w 2881"/>
              <a:gd name="T77" fmla="*/ 3217 h 3274"/>
              <a:gd name="T78" fmla="*/ 2519 w 2881"/>
              <a:gd name="T79" fmla="*/ 3272 h 3274"/>
              <a:gd name="T80" fmla="*/ 338 w 2881"/>
              <a:gd name="T81" fmla="*/ 3264 h 3274"/>
              <a:gd name="T82" fmla="*/ 270 w 2881"/>
              <a:gd name="T83" fmla="*/ 3195 h 3274"/>
              <a:gd name="T84" fmla="*/ 183 w 2881"/>
              <a:gd name="T85" fmla="*/ 2493 h 3274"/>
              <a:gd name="T86" fmla="*/ 64 w 2881"/>
              <a:gd name="T87" fmla="*/ 2449 h 3274"/>
              <a:gd name="T88" fmla="*/ 3 w 2881"/>
              <a:gd name="T89" fmla="*/ 2341 h 3274"/>
              <a:gd name="T90" fmla="*/ 11 w 2881"/>
              <a:gd name="T91" fmla="*/ 1291 h 3274"/>
              <a:gd name="T92" fmla="*/ 90 w 2881"/>
              <a:gd name="T93" fmla="*/ 1196 h 3274"/>
              <a:gd name="T94" fmla="*/ 260 w 2881"/>
              <a:gd name="T95" fmla="*/ 1171 h 3274"/>
              <a:gd name="T96" fmla="*/ 282 w 2881"/>
              <a:gd name="T97" fmla="*/ 57 h 3274"/>
              <a:gd name="T98" fmla="*/ 362 w 2881"/>
              <a:gd name="T99" fmla="*/ 2 h 3274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881" h="3274">
                <a:moveTo>
                  <a:pt x="388" y="2493"/>
                </a:moveTo>
                <a:lnTo>
                  <a:pt x="388" y="3111"/>
                </a:lnTo>
                <a:lnTo>
                  <a:pt x="2493" y="3111"/>
                </a:lnTo>
                <a:lnTo>
                  <a:pt x="2493" y="2493"/>
                </a:lnTo>
                <a:lnTo>
                  <a:pt x="388" y="2493"/>
                </a:lnTo>
                <a:close/>
                <a:moveTo>
                  <a:pt x="1919" y="1343"/>
                </a:moveTo>
                <a:lnTo>
                  <a:pt x="1919" y="1526"/>
                </a:lnTo>
                <a:lnTo>
                  <a:pt x="2175" y="1526"/>
                </a:lnTo>
                <a:lnTo>
                  <a:pt x="2175" y="2302"/>
                </a:lnTo>
                <a:lnTo>
                  <a:pt x="2392" y="2302"/>
                </a:lnTo>
                <a:lnTo>
                  <a:pt x="2392" y="1526"/>
                </a:lnTo>
                <a:lnTo>
                  <a:pt x="2651" y="1526"/>
                </a:lnTo>
                <a:lnTo>
                  <a:pt x="2651" y="1343"/>
                </a:lnTo>
                <a:lnTo>
                  <a:pt x="1919" y="1343"/>
                </a:lnTo>
                <a:close/>
                <a:moveTo>
                  <a:pt x="1461" y="1336"/>
                </a:moveTo>
                <a:lnTo>
                  <a:pt x="1399" y="1337"/>
                </a:lnTo>
                <a:lnTo>
                  <a:pt x="1342" y="1339"/>
                </a:lnTo>
                <a:lnTo>
                  <a:pt x="1292" y="1342"/>
                </a:lnTo>
                <a:lnTo>
                  <a:pt x="1245" y="1346"/>
                </a:lnTo>
                <a:lnTo>
                  <a:pt x="1205" y="1350"/>
                </a:lnTo>
                <a:lnTo>
                  <a:pt x="1170" y="1356"/>
                </a:lnTo>
                <a:lnTo>
                  <a:pt x="1170" y="2302"/>
                </a:lnTo>
                <a:lnTo>
                  <a:pt x="1384" y="2302"/>
                </a:lnTo>
                <a:lnTo>
                  <a:pt x="1384" y="1959"/>
                </a:lnTo>
                <a:lnTo>
                  <a:pt x="1405" y="1962"/>
                </a:lnTo>
                <a:lnTo>
                  <a:pt x="1430" y="1963"/>
                </a:lnTo>
                <a:lnTo>
                  <a:pt x="1457" y="1964"/>
                </a:lnTo>
                <a:lnTo>
                  <a:pt x="1503" y="1962"/>
                </a:lnTo>
                <a:lnTo>
                  <a:pt x="1548" y="1958"/>
                </a:lnTo>
                <a:lnTo>
                  <a:pt x="1591" y="1950"/>
                </a:lnTo>
                <a:lnTo>
                  <a:pt x="1631" y="1939"/>
                </a:lnTo>
                <a:lnTo>
                  <a:pt x="1670" y="1925"/>
                </a:lnTo>
                <a:lnTo>
                  <a:pt x="1705" y="1907"/>
                </a:lnTo>
                <a:lnTo>
                  <a:pt x="1737" y="1887"/>
                </a:lnTo>
                <a:lnTo>
                  <a:pt x="1766" y="1862"/>
                </a:lnTo>
                <a:lnTo>
                  <a:pt x="1789" y="1838"/>
                </a:lnTo>
                <a:lnTo>
                  <a:pt x="1808" y="1810"/>
                </a:lnTo>
                <a:lnTo>
                  <a:pt x="1825" y="1779"/>
                </a:lnTo>
                <a:lnTo>
                  <a:pt x="1837" y="1747"/>
                </a:lnTo>
                <a:lnTo>
                  <a:pt x="1846" y="1712"/>
                </a:lnTo>
                <a:lnTo>
                  <a:pt x="1852" y="1674"/>
                </a:lnTo>
                <a:lnTo>
                  <a:pt x="1854" y="1635"/>
                </a:lnTo>
                <a:lnTo>
                  <a:pt x="1851" y="1596"/>
                </a:lnTo>
                <a:lnTo>
                  <a:pt x="1844" y="1558"/>
                </a:lnTo>
                <a:lnTo>
                  <a:pt x="1833" y="1523"/>
                </a:lnTo>
                <a:lnTo>
                  <a:pt x="1818" y="1491"/>
                </a:lnTo>
                <a:lnTo>
                  <a:pt x="1799" y="1461"/>
                </a:lnTo>
                <a:lnTo>
                  <a:pt x="1777" y="1436"/>
                </a:lnTo>
                <a:lnTo>
                  <a:pt x="1752" y="1413"/>
                </a:lnTo>
                <a:lnTo>
                  <a:pt x="1723" y="1393"/>
                </a:lnTo>
                <a:lnTo>
                  <a:pt x="1690" y="1376"/>
                </a:lnTo>
                <a:lnTo>
                  <a:pt x="1653" y="1361"/>
                </a:lnTo>
                <a:lnTo>
                  <a:pt x="1611" y="1350"/>
                </a:lnTo>
                <a:lnTo>
                  <a:pt x="1565" y="1342"/>
                </a:lnTo>
                <a:lnTo>
                  <a:pt x="1516" y="1337"/>
                </a:lnTo>
                <a:lnTo>
                  <a:pt x="1461" y="1336"/>
                </a:lnTo>
                <a:close/>
                <a:moveTo>
                  <a:pt x="640" y="1336"/>
                </a:moveTo>
                <a:lnTo>
                  <a:pt x="578" y="1337"/>
                </a:lnTo>
                <a:lnTo>
                  <a:pt x="520" y="1339"/>
                </a:lnTo>
                <a:lnTo>
                  <a:pt x="470" y="1342"/>
                </a:lnTo>
                <a:lnTo>
                  <a:pt x="424" y="1346"/>
                </a:lnTo>
                <a:lnTo>
                  <a:pt x="384" y="1350"/>
                </a:lnTo>
                <a:lnTo>
                  <a:pt x="349" y="1356"/>
                </a:lnTo>
                <a:lnTo>
                  <a:pt x="349" y="2302"/>
                </a:lnTo>
                <a:lnTo>
                  <a:pt x="562" y="2302"/>
                </a:lnTo>
                <a:lnTo>
                  <a:pt x="562" y="1959"/>
                </a:lnTo>
                <a:lnTo>
                  <a:pt x="584" y="1962"/>
                </a:lnTo>
                <a:lnTo>
                  <a:pt x="609" y="1963"/>
                </a:lnTo>
                <a:lnTo>
                  <a:pt x="636" y="1964"/>
                </a:lnTo>
                <a:lnTo>
                  <a:pt x="682" y="1962"/>
                </a:lnTo>
                <a:lnTo>
                  <a:pt x="727" y="1958"/>
                </a:lnTo>
                <a:lnTo>
                  <a:pt x="770" y="1950"/>
                </a:lnTo>
                <a:lnTo>
                  <a:pt x="810" y="1939"/>
                </a:lnTo>
                <a:lnTo>
                  <a:pt x="848" y="1925"/>
                </a:lnTo>
                <a:lnTo>
                  <a:pt x="883" y="1907"/>
                </a:lnTo>
                <a:lnTo>
                  <a:pt x="916" y="1887"/>
                </a:lnTo>
                <a:lnTo>
                  <a:pt x="946" y="1862"/>
                </a:lnTo>
                <a:lnTo>
                  <a:pt x="968" y="1838"/>
                </a:lnTo>
                <a:lnTo>
                  <a:pt x="987" y="1810"/>
                </a:lnTo>
                <a:lnTo>
                  <a:pt x="1004" y="1779"/>
                </a:lnTo>
                <a:lnTo>
                  <a:pt x="1016" y="1747"/>
                </a:lnTo>
                <a:lnTo>
                  <a:pt x="1025" y="1712"/>
                </a:lnTo>
                <a:lnTo>
                  <a:pt x="1031" y="1674"/>
                </a:lnTo>
                <a:lnTo>
                  <a:pt x="1033" y="1635"/>
                </a:lnTo>
                <a:lnTo>
                  <a:pt x="1030" y="1596"/>
                </a:lnTo>
                <a:lnTo>
                  <a:pt x="1023" y="1558"/>
                </a:lnTo>
                <a:lnTo>
                  <a:pt x="1012" y="1523"/>
                </a:lnTo>
                <a:lnTo>
                  <a:pt x="997" y="1491"/>
                </a:lnTo>
                <a:lnTo>
                  <a:pt x="978" y="1461"/>
                </a:lnTo>
                <a:lnTo>
                  <a:pt x="956" y="1436"/>
                </a:lnTo>
                <a:lnTo>
                  <a:pt x="931" y="1413"/>
                </a:lnTo>
                <a:lnTo>
                  <a:pt x="901" y="1393"/>
                </a:lnTo>
                <a:lnTo>
                  <a:pt x="868" y="1376"/>
                </a:lnTo>
                <a:lnTo>
                  <a:pt x="831" y="1361"/>
                </a:lnTo>
                <a:lnTo>
                  <a:pt x="790" y="1350"/>
                </a:lnTo>
                <a:lnTo>
                  <a:pt x="745" y="1342"/>
                </a:lnTo>
                <a:lnTo>
                  <a:pt x="695" y="1337"/>
                </a:lnTo>
                <a:lnTo>
                  <a:pt x="640" y="1336"/>
                </a:lnTo>
                <a:close/>
                <a:moveTo>
                  <a:pt x="388" y="128"/>
                </a:moveTo>
                <a:lnTo>
                  <a:pt x="388" y="1171"/>
                </a:lnTo>
                <a:lnTo>
                  <a:pt x="2493" y="1171"/>
                </a:lnTo>
                <a:lnTo>
                  <a:pt x="2493" y="850"/>
                </a:lnTo>
                <a:lnTo>
                  <a:pt x="1929" y="850"/>
                </a:lnTo>
                <a:lnTo>
                  <a:pt x="1912" y="847"/>
                </a:lnTo>
                <a:lnTo>
                  <a:pt x="1897" y="841"/>
                </a:lnTo>
                <a:lnTo>
                  <a:pt x="1884" y="831"/>
                </a:lnTo>
                <a:lnTo>
                  <a:pt x="1874" y="818"/>
                </a:lnTo>
                <a:lnTo>
                  <a:pt x="1868" y="802"/>
                </a:lnTo>
                <a:lnTo>
                  <a:pt x="1865" y="785"/>
                </a:lnTo>
                <a:lnTo>
                  <a:pt x="1865" y="128"/>
                </a:lnTo>
                <a:lnTo>
                  <a:pt x="388" y="128"/>
                </a:lnTo>
                <a:close/>
                <a:moveTo>
                  <a:pt x="388" y="0"/>
                </a:moveTo>
                <a:lnTo>
                  <a:pt x="1929" y="0"/>
                </a:lnTo>
                <a:lnTo>
                  <a:pt x="1936" y="0"/>
                </a:lnTo>
                <a:lnTo>
                  <a:pt x="1944" y="2"/>
                </a:lnTo>
                <a:lnTo>
                  <a:pt x="1945" y="2"/>
                </a:lnTo>
                <a:lnTo>
                  <a:pt x="1947" y="3"/>
                </a:lnTo>
                <a:lnTo>
                  <a:pt x="1953" y="5"/>
                </a:lnTo>
                <a:lnTo>
                  <a:pt x="1960" y="8"/>
                </a:lnTo>
                <a:lnTo>
                  <a:pt x="1964" y="11"/>
                </a:lnTo>
                <a:lnTo>
                  <a:pt x="1968" y="14"/>
                </a:lnTo>
                <a:lnTo>
                  <a:pt x="1973" y="17"/>
                </a:lnTo>
                <a:lnTo>
                  <a:pt x="1976" y="21"/>
                </a:lnTo>
                <a:lnTo>
                  <a:pt x="1977" y="22"/>
                </a:lnTo>
                <a:lnTo>
                  <a:pt x="2604" y="743"/>
                </a:lnTo>
                <a:lnTo>
                  <a:pt x="2613" y="756"/>
                </a:lnTo>
                <a:lnTo>
                  <a:pt x="2618" y="770"/>
                </a:lnTo>
                <a:lnTo>
                  <a:pt x="2620" y="784"/>
                </a:lnTo>
                <a:lnTo>
                  <a:pt x="2620" y="788"/>
                </a:lnTo>
                <a:lnTo>
                  <a:pt x="2620" y="792"/>
                </a:lnTo>
                <a:lnTo>
                  <a:pt x="2620" y="1171"/>
                </a:lnTo>
                <a:lnTo>
                  <a:pt x="2698" y="1171"/>
                </a:lnTo>
                <a:lnTo>
                  <a:pt x="2732" y="1174"/>
                </a:lnTo>
                <a:lnTo>
                  <a:pt x="2763" y="1183"/>
                </a:lnTo>
                <a:lnTo>
                  <a:pt x="2791" y="1196"/>
                </a:lnTo>
                <a:lnTo>
                  <a:pt x="2816" y="1214"/>
                </a:lnTo>
                <a:lnTo>
                  <a:pt x="2838" y="1236"/>
                </a:lnTo>
                <a:lnTo>
                  <a:pt x="2856" y="1262"/>
                </a:lnTo>
                <a:lnTo>
                  <a:pt x="2870" y="1291"/>
                </a:lnTo>
                <a:lnTo>
                  <a:pt x="2878" y="1322"/>
                </a:lnTo>
                <a:lnTo>
                  <a:pt x="2881" y="1354"/>
                </a:lnTo>
                <a:lnTo>
                  <a:pt x="2881" y="2309"/>
                </a:lnTo>
                <a:lnTo>
                  <a:pt x="2878" y="2342"/>
                </a:lnTo>
                <a:lnTo>
                  <a:pt x="2870" y="2373"/>
                </a:lnTo>
                <a:lnTo>
                  <a:pt x="2856" y="2402"/>
                </a:lnTo>
                <a:lnTo>
                  <a:pt x="2838" y="2427"/>
                </a:lnTo>
                <a:lnTo>
                  <a:pt x="2816" y="2449"/>
                </a:lnTo>
                <a:lnTo>
                  <a:pt x="2791" y="2467"/>
                </a:lnTo>
                <a:lnTo>
                  <a:pt x="2763" y="2480"/>
                </a:lnTo>
                <a:lnTo>
                  <a:pt x="2732" y="2490"/>
                </a:lnTo>
                <a:lnTo>
                  <a:pt x="2698" y="2493"/>
                </a:lnTo>
                <a:lnTo>
                  <a:pt x="2620" y="2493"/>
                </a:lnTo>
                <a:lnTo>
                  <a:pt x="2620" y="3145"/>
                </a:lnTo>
                <a:lnTo>
                  <a:pt x="2618" y="3172"/>
                </a:lnTo>
                <a:lnTo>
                  <a:pt x="2610" y="3195"/>
                </a:lnTo>
                <a:lnTo>
                  <a:pt x="2599" y="3217"/>
                </a:lnTo>
                <a:lnTo>
                  <a:pt x="2583" y="3236"/>
                </a:lnTo>
                <a:lnTo>
                  <a:pt x="2564" y="3252"/>
                </a:lnTo>
                <a:lnTo>
                  <a:pt x="2542" y="3264"/>
                </a:lnTo>
                <a:lnTo>
                  <a:pt x="2519" y="3272"/>
                </a:lnTo>
                <a:lnTo>
                  <a:pt x="2493" y="3274"/>
                </a:lnTo>
                <a:lnTo>
                  <a:pt x="388" y="3274"/>
                </a:lnTo>
                <a:lnTo>
                  <a:pt x="362" y="3272"/>
                </a:lnTo>
                <a:lnTo>
                  <a:pt x="338" y="3264"/>
                </a:lnTo>
                <a:lnTo>
                  <a:pt x="317" y="3252"/>
                </a:lnTo>
                <a:lnTo>
                  <a:pt x="298" y="3236"/>
                </a:lnTo>
                <a:lnTo>
                  <a:pt x="282" y="3217"/>
                </a:lnTo>
                <a:lnTo>
                  <a:pt x="270" y="3195"/>
                </a:lnTo>
                <a:lnTo>
                  <a:pt x="263" y="3172"/>
                </a:lnTo>
                <a:lnTo>
                  <a:pt x="260" y="3145"/>
                </a:lnTo>
                <a:lnTo>
                  <a:pt x="260" y="2493"/>
                </a:lnTo>
                <a:lnTo>
                  <a:pt x="183" y="2493"/>
                </a:lnTo>
                <a:lnTo>
                  <a:pt x="149" y="2490"/>
                </a:lnTo>
                <a:lnTo>
                  <a:pt x="118" y="2480"/>
                </a:lnTo>
                <a:lnTo>
                  <a:pt x="90" y="2467"/>
                </a:lnTo>
                <a:lnTo>
                  <a:pt x="64" y="2449"/>
                </a:lnTo>
                <a:lnTo>
                  <a:pt x="43" y="2427"/>
                </a:lnTo>
                <a:lnTo>
                  <a:pt x="25" y="2402"/>
                </a:lnTo>
                <a:lnTo>
                  <a:pt x="11" y="2373"/>
                </a:lnTo>
                <a:lnTo>
                  <a:pt x="3" y="2341"/>
                </a:lnTo>
                <a:lnTo>
                  <a:pt x="0" y="2309"/>
                </a:lnTo>
                <a:lnTo>
                  <a:pt x="0" y="1354"/>
                </a:lnTo>
                <a:lnTo>
                  <a:pt x="3" y="1322"/>
                </a:lnTo>
                <a:lnTo>
                  <a:pt x="11" y="1291"/>
                </a:lnTo>
                <a:lnTo>
                  <a:pt x="25" y="1262"/>
                </a:lnTo>
                <a:lnTo>
                  <a:pt x="43" y="1236"/>
                </a:lnTo>
                <a:lnTo>
                  <a:pt x="64" y="1214"/>
                </a:lnTo>
                <a:lnTo>
                  <a:pt x="90" y="1196"/>
                </a:lnTo>
                <a:lnTo>
                  <a:pt x="118" y="1183"/>
                </a:lnTo>
                <a:lnTo>
                  <a:pt x="149" y="1174"/>
                </a:lnTo>
                <a:lnTo>
                  <a:pt x="183" y="1171"/>
                </a:lnTo>
                <a:lnTo>
                  <a:pt x="260" y="1171"/>
                </a:lnTo>
                <a:lnTo>
                  <a:pt x="260" y="128"/>
                </a:lnTo>
                <a:lnTo>
                  <a:pt x="263" y="103"/>
                </a:lnTo>
                <a:lnTo>
                  <a:pt x="270" y="79"/>
                </a:lnTo>
                <a:lnTo>
                  <a:pt x="282" y="57"/>
                </a:lnTo>
                <a:lnTo>
                  <a:pt x="298" y="37"/>
                </a:lnTo>
                <a:lnTo>
                  <a:pt x="317" y="22"/>
                </a:lnTo>
                <a:lnTo>
                  <a:pt x="338" y="10"/>
                </a:lnTo>
                <a:lnTo>
                  <a:pt x="362" y="2"/>
                </a:lnTo>
                <a:lnTo>
                  <a:pt x="388" y="0"/>
                </a:lnTo>
                <a:close/>
              </a:path>
            </a:pathLst>
          </a:custGeom>
          <a:grpFill/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42" name="TextBox 136"/>
          <p:cNvSpPr txBox="1"/>
          <p:nvPr/>
        </p:nvSpPr>
        <p:spPr>
          <a:xfrm>
            <a:off x="7093728" y="684994"/>
            <a:ext cx="4644932" cy="2284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참고자료</a:t>
            </a:r>
            <a:endParaRPr lang="ko-KR" altLang="en-US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>
              <a:defRPr/>
            </a:pP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[1]</a:t>
            </a:r>
            <a:r>
              <a:rPr lang="en-US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https://www.youtube.com/c/GoldMetal/featured</a:t>
            </a:r>
            <a:endParaRPr lang="en-US" altLang="en-US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>
              <a:defRPr/>
            </a:pP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[2]https://88-it.tistory.com/45</a:t>
            </a:r>
            <a:endParaRPr lang="en-US" altLang="ko-KR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>
              <a:defRPr/>
            </a:pP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[3]https://www.youtube.com/channel/UCBrjdbKlf9f_3zlpNoTyZ0Q</a:t>
            </a:r>
            <a:endParaRPr lang="en-US" altLang="ko-KR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>
              <a:defRPr/>
            </a:pP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[4]https://kdsoft-zeros.tistory.com/84</a:t>
            </a:r>
            <a:endParaRPr lang="en-US" altLang="ko-KR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>
              <a:defRPr/>
            </a:pP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[5]https://developer-archive.leapmotion.com/documentation/csharp/devguide/Leap_Hand.html</a:t>
            </a:r>
            <a:endParaRPr lang="en-US" altLang="ko-KR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3" name="TextBox 136"/>
          <p:cNvSpPr txBox="1"/>
          <p:nvPr/>
        </p:nvSpPr>
        <p:spPr>
          <a:xfrm>
            <a:off x="1523047" y="3429000"/>
            <a:ext cx="3769400" cy="206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느낀점</a:t>
            </a:r>
            <a:r>
              <a:rPr lang="en-US" altLang="ko-KR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..</a:t>
            </a:r>
            <a:r>
              <a:rPr lang="ko-KR" altLang="en-US" b="1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</a:t>
            </a:r>
            <a:endParaRPr lang="ko-KR" altLang="en-US" b="1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algn="ctr">
              <a:defRPr/>
            </a:pPr>
            <a:endParaRPr lang="ko-KR" altLang="en-US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프로젝트를 진행하면서 키넥트 립모션 장비를 처음 보았다</a:t>
            </a: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처음에는 막막하기만 했는데 자료를 찾아보면서 새로 유니티와 </a:t>
            </a: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C#</a:t>
            </a: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에 대해 알게 되고 또 공부한 내용을 활용해보니 얻어가는게 많은 프로젝트 였다고 생각한다</a:t>
            </a:r>
            <a:r>
              <a:rPr lang="en-US" altLang="ko-KR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.</a:t>
            </a: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   </a:t>
            </a:r>
            <a:endParaRPr lang="ko-KR" altLang="en-US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, 벽, 컴퓨터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1537" y="0"/>
            <a:ext cx="10303099" cy="6858000"/>
          </a:xfrm>
          <a:prstGeom prst="rect">
            <a:avLst/>
          </a:prstGeom>
        </p:spPr>
      </p:pic>
      <p:sp>
        <p:nvSpPr>
          <p:cNvPr id="28" name="사다리꼴 27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d19b">
              <a:alpha val="70000"/>
            </a:srgbClr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19137" y="2575727"/>
            <a:ext cx="1571625" cy="1571625"/>
          </a:xfrm>
          <a:prstGeom prst="ellipse">
            <a:avLst/>
          </a:prstGeom>
          <a:solidFill>
            <a:srgbClr val="0cd19b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8235" y="3007596"/>
            <a:ext cx="754380" cy="695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58934" y="2987752"/>
            <a:ext cx="2665700" cy="1153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Q&amp;A</a:t>
            </a:r>
            <a:endParaRPr lang="en-US" altLang="ko-KR" sz="7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99235" y="36925"/>
            <a:ext cx="421005" cy="2535232"/>
          </a:xfrm>
          <a:prstGeom prst="rect">
            <a:avLst/>
          </a:prstGeom>
          <a:noFill/>
        </p:spPr>
        <p:txBody>
          <a:bodyPr vert="wordArtVertRtl"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PRESENTION</a:t>
            </a:r>
            <a:endParaRPr lang="ko-KR" altLang="en-US" sz="12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71625" y="4276371"/>
            <a:ext cx="266700" cy="2722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b="0" spc="6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1050" b="0" spc="6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43172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2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6" name="그림 15" descr="사람, 노트북, 전자기기, 컴퓨터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사다리꼴 47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8731503" y="5839731"/>
            <a:ext cx="538310" cy="538310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93787" y="5839731"/>
            <a:ext cx="538310" cy="538310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056072" y="5839731"/>
            <a:ext cx="538310" cy="538310"/>
          </a:xfrm>
          <a:prstGeom prst="ellipse">
            <a:avLst/>
          </a:prstGeom>
          <a:solidFill>
            <a:srgbClr val="0c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718356" y="5839731"/>
            <a:ext cx="538310" cy="538310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380641" y="5839731"/>
            <a:ext cx="538310" cy="538310"/>
          </a:xfrm>
          <a:prstGeom prst="ellipse">
            <a:avLst/>
          </a:prstGeom>
          <a:solidFill>
            <a:srgbClr val="7dc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8897420" y="6003722"/>
            <a:ext cx="206476" cy="210327"/>
            <a:chOff x="1072314" y="-3731086"/>
            <a:chExt cx="815735" cy="830949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>
          <a:xfrm rot="0">
            <a:off x="9554201" y="6009600"/>
            <a:ext cx="217482" cy="198571"/>
            <a:chOff x="1465" y="333"/>
            <a:chExt cx="667" cy="609"/>
          </a:xfrm>
          <a:solidFill>
            <a:schemeClr val="bg1"/>
          </a:solidFill>
        </p:grpSpPr>
        <p:sp>
          <p:nvSpPr>
            <p:cNvPr id="22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4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 noChangeAspect="1"/>
          </p:cNvGrpSpPr>
          <p:nvPr/>
        </p:nvGrpSpPr>
        <p:grpSpPr>
          <a:xfrm rot="0">
            <a:off x="10888157" y="5995906"/>
            <a:ext cx="198708" cy="225961"/>
            <a:chOff x="2106" y="275"/>
            <a:chExt cx="576" cy="655"/>
          </a:xfrm>
          <a:solidFill>
            <a:schemeClr val="bg1"/>
          </a:solidFill>
        </p:grpSpPr>
        <p:sp>
          <p:nvSpPr>
            <p:cNvPr id="30" name="Freeform 24"/>
            <p:cNvSpPr/>
            <p:nvPr/>
          </p:nvSpPr>
          <p:spPr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Freeform 25"/>
            <p:cNvSpPr/>
            <p:nvPr/>
          </p:nvSpPr>
          <p:spPr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3" name="Freeform 31"/>
          <p:cNvSpPr>
            <a:spLocks noEditPoints="1"/>
          </p:cNvSpPr>
          <p:nvPr/>
        </p:nvSpPr>
        <p:spPr>
          <a:xfrm>
            <a:off x="11543942" y="6004093"/>
            <a:ext cx="211707" cy="209585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 rot="0">
            <a:off x="10207595" y="5992985"/>
            <a:ext cx="235263" cy="231803"/>
            <a:chOff x="1975" y="273"/>
            <a:chExt cx="204" cy="201"/>
          </a:xfrm>
          <a:solidFill>
            <a:schemeClr val="bg1"/>
          </a:solidFill>
        </p:grpSpPr>
        <p:sp>
          <p:nvSpPr>
            <p:cNvPr id="35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71" name=""/>
          <p:cNvSpPr txBox="1"/>
          <p:nvPr/>
        </p:nvSpPr>
        <p:spPr>
          <a:xfrm>
            <a:off x="188515" y="1891114"/>
            <a:ext cx="7223125" cy="15378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9500" b="1"/>
              <a:t>감사합니다</a:t>
            </a:r>
            <a:r>
              <a:rPr lang="en-US" altLang="ko-KR" sz="9500" b="1"/>
              <a:t>.</a:t>
            </a:r>
            <a:endParaRPr lang="en-US" altLang="ko-KR" sz="9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사람, 노트북, 실내, 소파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7141"/>
            <a:ext cx="10287000" cy="6858000"/>
          </a:xfrm>
          <a:prstGeom prst="rect">
            <a:avLst/>
          </a:prstGeom>
        </p:spPr>
      </p:pic>
      <p:sp>
        <p:nvSpPr>
          <p:cNvPr id="15" name="사다리꼴 14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6fc6">
              <a:alpha val="70000"/>
            </a:srgbClr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19137" y="2575727"/>
            <a:ext cx="1571625" cy="1571625"/>
          </a:xfrm>
          <a:prstGeom prst="ellipse">
            <a:avLst/>
          </a:prstGeom>
          <a:solidFill>
            <a:srgbClr val="0e6fc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8235" y="3007596"/>
            <a:ext cx="754380" cy="695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082" y="3756586"/>
            <a:ext cx="2851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carplay</a:t>
            </a:r>
            <a:endParaRPr lang="en-US" altLang="ko-KR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2103" y="2996684"/>
            <a:ext cx="2519111" cy="75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주제 선정</a:t>
            </a:r>
            <a:endParaRPr lang="ko-KR" altLang="en-US" sz="4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2651341" y="3025934"/>
            <a:ext cx="602818" cy="614061"/>
            <a:chOff x="1072314" y="-3731086"/>
            <a:chExt cx="815735" cy="830949"/>
          </a:xfrm>
        </p:grpSpPr>
        <p:sp>
          <p:nvSpPr>
            <p:cNvPr id="19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499235" y="36925"/>
            <a:ext cx="421005" cy="2535232"/>
          </a:xfrm>
          <a:prstGeom prst="rect">
            <a:avLst/>
          </a:prstGeom>
          <a:noFill/>
        </p:spPr>
        <p:txBody>
          <a:bodyPr vert="wordArtVertRtl"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PRESENTION</a:t>
            </a:r>
            <a:endParaRPr lang="ko-KR" altLang="en-US" sz="12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71625" y="4276371"/>
            <a:ext cx="266700" cy="2722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b="0" spc="6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1050" b="0" spc="6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7"/>
          <p:cNvSpPr/>
          <p:nvPr/>
        </p:nvSpPr>
        <p:spPr>
          <a:xfrm>
            <a:off x="1472072" y="3572549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096000" y="2540000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3040512" y="105833"/>
            <a:ext cx="3689853" cy="130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Carplay</a:t>
            </a:r>
            <a:endParaRPr lang="en-US" altLang="ko-KR" sz="80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4479199" y="1390243"/>
            <a:ext cx="1365341" cy="4486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>
                    <a:lumMod val="65000"/>
                  </a:schemeClr>
                </a:solidFill>
                <a:latin typeface="나눔고딕"/>
                <a:ea typeface="나눔고딕"/>
                <a:cs typeface="+mn-cs"/>
              </a:rPr>
              <a:t>주제선정</a:t>
            </a:r>
            <a:endParaRPr lang="ko-KR" altLang="en-US" sz="2400">
              <a:solidFill>
                <a:schemeClr val="bg1">
                  <a:lumMod val="6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" name="타원 3"/>
          <p:cNvSpPr/>
          <p:nvPr/>
        </p:nvSpPr>
        <p:spPr>
          <a:xfrm rot="5400000">
            <a:off x="5652464" y="2127538"/>
            <a:ext cx="900000" cy="900000"/>
          </a:xfrm>
          <a:prstGeom prst="ellipse">
            <a:avLst/>
          </a:prstGeom>
          <a:solidFill>
            <a:srgbClr val="0e6fc6"/>
          </a:solidFill>
          <a:ln>
            <a:solidFill>
              <a:srgbClr val="0e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122" name="그룹 121"/>
          <p:cNvGrpSpPr/>
          <p:nvPr/>
        </p:nvGrpSpPr>
        <p:grpSpPr>
          <a:xfrm rot="0">
            <a:off x="5904492" y="2330290"/>
            <a:ext cx="395945" cy="483996"/>
            <a:chOff x="1072314" y="3032576"/>
            <a:chExt cx="815735" cy="830949"/>
          </a:xfrm>
        </p:grpSpPr>
        <p:sp>
          <p:nvSpPr>
            <p:cNvPr id="23" name="Freeform 6"/>
            <p:cNvSpPr>
              <a:spLocks noEditPoints="1"/>
            </p:cNvSpPr>
            <p:nvPr/>
          </p:nvSpPr>
          <p:spPr>
            <a:xfrm>
              <a:off x="1072314" y="303257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Freeform 8"/>
            <p:cNvSpPr>
              <a:spLocks noEditPoints="1"/>
            </p:cNvSpPr>
            <p:nvPr/>
          </p:nvSpPr>
          <p:spPr>
            <a:xfrm>
              <a:off x="1482240" y="3457715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5" name="타원 4"/>
          <p:cNvSpPr/>
          <p:nvPr/>
        </p:nvSpPr>
        <p:spPr>
          <a:xfrm rot="5400000">
            <a:off x="5543924" y="3804894"/>
            <a:ext cx="1080000" cy="900000"/>
          </a:xfrm>
          <a:prstGeom prst="ellipse">
            <a:avLst/>
          </a:prstGeom>
          <a:solidFill>
            <a:srgbClr val="029cd8"/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5892963" y="4045666"/>
            <a:ext cx="381923" cy="418455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6" name="타원 5"/>
          <p:cNvSpPr/>
          <p:nvPr/>
        </p:nvSpPr>
        <p:spPr>
          <a:xfrm rot="5400000">
            <a:off x="5543923" y="5487499"/>
            <a:ext cx="1080000" cy="900000"/>
          </a:xfrm>
          <a:prstGeom prst="ellipse">
            <a:avLst/>
          </a:prstGeom>
          <a:solidFill>
            <a:srgbClr val="0cced7"/>
          </a:solidFill>
          <a:ln>
            <a:solidFill>
              <a:srgbClr val="0cc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39" name="Group 34"/>
          <p:cNvGrpSpPr>
            <a:grpSpLocks noChangeAspect="1"/>
          </p:cNvGrpSpPr>
          <p:nvPr/>
        </p:nvGrpSpPr>
        <p:grpSpPr>
          <a:xfrm rot="0">
            <a:off x="5870280" y="5684898"/>
            <a:ext cx="427286" cy="505203"/>
            <a:chOff x="1975" y="273"/>
            <a:chExt cx="204" cy="201"/>
          </a:xfrm>
          <a:solidFill>
            <a:schemeClr val="bg1"/>
          </a:solidFill>
        </p:grpSpPr>
        <p:sp>
          <p:nvSpPr>
            <p:cNvPr id="40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1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2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3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4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5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7555066" y="2368802"/>
            <a:ext cx="1008113" cy="335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자료검색</a:t>
            </a:r>
            <a:endParaRPr lang="ko-KR" altLang="en-US" sz="16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737695" y="2124500"/>
            <a:ext cx="859445" cy="8168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e6fc6"/>
                </a:solidFill>
                <a:latin typeface="나눔고딕 ExtraBold"/>
                <a:ea typeface="나눔고딕 ExtraBold"/>
                <a:cs typeface="+mn-cs"/>
              </a:rPr>
              <a:t>01</a:t>
            </a:r>
            <a:endParaRPr lang="ko-KR" altLang="en-US" sz="4800">
              <a:solidFill>
                <a:srgbClr val="0e6fc6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551299" y="3819812"/>
            <a:ext cx="864616" cy="8169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61b3bf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800">
              <a:solidFill>
                <a:srgbClr val="61b3bf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539470" y="4057388"/>
            <a:ext cx="1008112" cy="3317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배경 </a:t>
            </a:r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737695" y="5510690"/>
            <a:ext cx="85944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ced7"/>
                </a:solidFill>
                <a:latin typeface="나눔고딕 ExtraBold"/>
                <a:ea typeface="나눔고딕 ExtraBold"/>
                <a:cs typeface="+mn-cs"/>
              </a:rPr>
              <a:t>03</a:t>
            </a:r>
            <a:endParaRPr lang="ko-KR" altLang="en-US" sz="4800">
              <a:solidFill>
                <a:srgbClr val="0cced7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478578" y="5662088"/>
            <a:ext cx="1575763" cy="33675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아이디어</a:t>
            </a:r>
            <a:endParaRPr lang="ko-KR" altLang="en-US"/>
          </a:p>
        </p:txBody>
      </p:sp>
      <p:sp>
        <p:nvSpPr>
          <p:cNvPr id="143" name=""/>
          <p:cNvSpPr txBox="1"/>
          <p:nvPr/>
        </p:nvSpPr>
        <p:spPr>
          <a:xfrm>
            <a:off x="7606528" y="2861348"/>
            <a:ext cx="3434776" cy="64194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다양한 예제</a:t>
            </a:r>
            <a:r>
              <a:rPr lang="en-US" altLang="ko-KR"/>
              <a:t>,</a:t>
            </a:r>
            <a:r>
              <a:rPr lang="ko-KR" altLang="en-US"/>
              <a:t> 튜토리얼 실습 및 </a:t>
            </a:r>
            <a:r>
              <a:rPr lang="en-US" altLang="ko-KR">
                <a:solidFill>
                  <a:srgbClr val="ff0000"/>
                </a:solidFill>
              </a:rPr>
              <a:t>leapmo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  <a:ea typeface="맑은 고딕"/>
                <a:cs typeface="맑은 고딕"/>
              </a:rPr>
              <a:t>tio</a:t>
            </a:r>
            <a:r>
              <a:rPr lang="en-US" altLang="ko-KR">
                <a:solidFill>
                  <a:srgbClr val="ff0000"/>
                </a:solidFill>
              </a:rPr>
              <a:t>n</a:t>
            </a:r>
            <a:r>
              <a:rPr lang="ko-KR" altLang="en-US"/>
              <a:t>에 대한 자료 검색 </a:t>
            </a:r>
            <a:endParaRPr lang="ko-KR" altLang="en-US"/>
          </a:p>
        </p:txBody>
      </p:sp>
      <p:sp>
        <p:nvSpPr>
          <p:cNvPr id="144" name=""/>
          <p:cNvSpPr txBox="1"/>
          <p:nvPr/>
        </p:nvSpPr>
        <p:spPr>
          <a:xfrm>
            <a:off x="1314256" y="4535439"/>
            <a:ext cx="4137122" cy="14538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 b="1"/>
              <a:t>1.</a:t>
            </a:r>
            <a:r>
              <a:rPr lang="ko-KR" altLang="en-US" sz="1500"/>
              <a:t>현재 </a:t>
            </a:r>
            <a:r>
              <a:rPr lang="en-US" altLang="ko-KR" sz="1500"/>
              <a:t>carplay</a:t>
            </a:r>
            <a:r>
              <a:rPr lang="ko-KR" altLang="en-US" sz="1500"/>
              <a:t>는 차량이 증가하면서 많은 사람들이 이용함</a:t>
            </a:r>
            <a:endParaRPr lang="ko-KR" altLang="en-US" sz="1500"/>
          </a:p>
          <a:p>
            <a:pPr>
              <a:defRPr/>
            </a:pPr>
            <a:r>
              <a:rPr lang="en-US" altLang="ko-KR" sz="1500" b="1"/>
              <a:t>2.</a:t>
            </a:r>
            <a:r>
              <a:rPr lang="ko-KR" altLang="en-US" sz="1500"/>
              <a:t>네비게이션을 이용하면 터치 스크린을 이용함 </a:t>
            </a:r>
            <a:endParaRPr lang="ko-KR" altLang="en-US" sz="1500"/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500" b="1"/>
              <a:t>3.</a:t>
            </a:r>
            <a:r>
              <a:rPr lang="ko-KR" altLang="en-US" sz="1500"/>
              <a:t>차량에서 앞 유리에 길안내가 뜨는 등 여러 시스템이 점점 도입됨</a:t>
            </a:r>
            <a:endParaRPr lang="ko-KR" altLang="en-US" sz="1500"/>
          </a:p>
        </p:txBody>
      </p:sp>
      <p:sp>
        <p:nvSpPr>
          <p:cNvPr id="145" name=""/>
          <p:cNvSpPr txBox="1"/>
          <p:nvPr/>
        </p:nvSpPr>
        <p:spPr>
          <a:xfrm>
            <a:off x="7842250" y="6065213"/>
            <a:ext cx="4156364" cy="5718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600"/>
              <a:t>차량에 모션인식을 탑재하면 모션으로만 기능을 활용할 수 있음</a:t>
            </a:r>
            <a:endParaRPr lang="ko-KR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6096000" y="-57979"/>
            <a:ext cx="0" cy="43180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 rot="5400000">
            <a:off x="5642283" y="2121537"/>
            <a:ext cx="900000" cy="900000"/>
          </a:xfrm>
          <a:prstGeom prst="ellipse">
            <a:avLst/>
          </a:prstGeom>
          <a:solidFill>
            <a:srgbClr val="7dca65"/>
          </a:solidFill>
          <a:ln>
            <a:solidFill>
              <a:srgbClr val="7dc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9" name="Freeform 31"/>
          <p:cNvSpPr>
            <a:spLocks noEditPoints="1"/>
          </p:cNvSpPr>
          <p:nvPr/>
        </p:nvSpPr>
        <p:spPr>
          <a:xfrm>
            <a:off x="5900031" y="2343147"/>
            <a:ext cx="384504" cy="456781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5649175" y="520585"/>
            <a:ext cx="900000" cy="900000"/>
            <a:chOff x="5649175" y="444385"/>
            <a:chExt cx="900000" cy="900000"/>
          </a:xfrm>
        </p:grpSpPr>
        <p:sp>
          <p:nvSpPr>
            <p:cNvPr id="35" name="타원 34"/>
            <p:cNvSpPr/>
            <p:nvPr/>
          </p:nvSpPr>
          <p:spPr>
            <a:xfrm rot="5400000">
              <a:off x="5649175" y="444385"/>
              <a:ext cx="900000" cy="900000"/>
            </a:xfrm>
            <a:prstGeom prst="ellipse">
              <a:avLst/>
            </a:prstGeom>
            <a:solidFill>
              <a:srgbClr val="0cd19b"/>
            </a:solidFill>
            <a:ln>
              <a:solidFill>
                <a:srgbClr val="0cd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grpSp>
          <p:nvGrpSpPr>
            <p:cNvPr id="36" name="Group 22"/>
            <p:cNvGrpSpPr>
              <a:grpSpLocks noChangeAspect="1"/>
            </p:cNvGrpSpPr>
            <p:nvPr/>
          </p:nvGrpSpPr>
          <p:grpSpPr>
            <a:xfrm rot="0">
              <a:off x="5918728" y="648150"/>
              <a:ext cx="360894" cy="492470"/>
              <a:chOff x="2106" y="275"/>
              <a:chExt cx="576" cy="655"/>
            </a:xfrm>
            <a:solidFill>
              <a:schemeClr val="bg1"/>
            </a:solidFill>
          </p:grpSpPr>
          <p:sp>
            <p:nvSpPr>
              <p:cNvPr id="37" name="Freeform 24"/>
              <p:cNvSpPr/>
              <p:nvPr/>
            </p:nvSpPr>
            <p:spPr>
              <a:xfrm>
                <a:off x="2383" y="575"/>
                <a:ext cx="51" cy="60"/>
              </a:xfrm>
              <a:custGeom>
                <a:avLst/>
                <a:gdLst>
                  <a:gd name="T0" fmla="*/ 88 w 257"/>
                  <a:gd name="T1" fmla="*/ 0 h 297"/>
                  <a:gd name="T2" fmla="*/ 122 w 257"/>
                  <a:gd name="T3" fmla="*/ 2 h 297"/>
                  <a:gd name="T4" fmla="*/ 153 w 257"/>
                  <a:gd name="T5" fmla="*/ 8 h 297"/>
                  <a:gd name="T6" fmla="*/ 179 w 257"/>
                  <a:gd name="T7" fmla="*/ 17 h 297"/>
                  <a:gd name="T8" fmla="*/ 202 w 257"/>
                  <a:gd name="T9" fmla="*/ 29 h 297"/>
                  <a:gd name="T10" fmla="*/ 221 w 257"/>
                  <a:gd name="T11" fmla="*/ 45 h 297"/>
                  <a:gd name="T12" fmla="*/ 236 w 257"/>
                  <a:gd name="T13" fmla="*/ 65 h 297"/>
                  <a:gd name="T14" fmla="*/ 247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8 w 257"/>
                  <a:gd name="T23" fmla="*/ 194 h 297"/>
                  <a:gd name="T24" fmla="*/ 238 w 257"/>
                  <a:gd name="T25" fmla="*/ 218 h 297"/>
                  <a:gd name="T26" fmla="*/ 224 w 257"/>
                  <a:gd name="T27" fmla="*/ 238 h 297"/>
                  <a:gd name="T28" fmla="*/ 207 w 257"/>
                  <a:gd name="T29" fmla="*/ 256 h 297"/>
                  <a:gd name="T30" fmla="*/ 186 w 257"/>
                  <a:gd name="T31" fmla="*/ 270 h 297"/>
                  <a:gd name="T32" fmla="*/ 162 w 257"/>
                  <a:gd name="T33" fmla="*/ 282 h 297"/>
                  <a:gd name="T34" fmla="*/ 135 w 257"/>
                  <a:gd name="T35" fmla="*/ 290 h 297"/>
                  <a:gd name="T36" fmla="*/ 104 w 257"/>
                  <a:gd name="T37" fmla="*/ 295 h 297"/>
                  <a:gd name="T38" fmla="*/ 71 w 257"/>
                  <a:gd name="T39" fmla="*/ 297 h 297"/>
                  <a:gd name="T40" fmla="*/ 43 w 257"/>
                  <a:gd name="T41" fmla="*/ 296 h 297"/>
                  <a:gd name="T42" fmla="*/ 19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4 w 257"/>
                  <a:gd name="T49" fmla="*/ 5 h 297"/>
                  <a:gd name="T50" fmla="*/ 33 w 257"/>
                  <a:gd name="T51" fmla="*/ 3 h 297"/>
                  <a:gd name="T52" fmla="*/ 58 w 257"/>
                  <a:gd name="T53" fmla="*/ 1 h 297"/>
                  <a:gd name="T54" fmla="*/ 88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8" y="0"/>
                    </a:moveTo>
                    <a:lnTo>
                      <a:pt x="122" y="2"/>
                    </a:lnTo>
                    <a:lnTo>
                      <a:pt x="153" y="8"/>
                    </a:lnTo>
                    <a:lnTo>
                      <a:pt x="179" y="17"/>
                    </a:lnTo>
                    <a:lnTo>
                      <a:pt x="202" y="29"/>
                    </a:lnTo>
                    <a:lnTo>
                      <a:pt x="221" y="45"/>
                    </a:lnTo>
                    <a:lnTo>
                      <a:pt x="236" y="65"/>
                    </a:lnTo>
                    <a:lnTo>
                      <a:pt x="247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8" y="194"/>
                    </a:lnTo>
                    <a:lnTo>
                      <a:pt x="238" y="218"/>
                    </a:lnTo>
                    <a:lnTo>
                      <a:pt x="224" y="238"/>
                    </a:lnTo>
                    <a:lnTo>
                      <a:pt x="207" y="256"/>
                    </a:lnTo>
                    <a:lnTo>
                      <a:pt x="186" y="270"/>
                    </a:lnTo>
                    <a:lnTo>
                      <a:pt x="162" y="282"/>
                    </a:lnTo>
                    <a:lnTo>
                      <a:pt x="135" y="290"/>
                    </a:lnTo>
                    <a:lnTo>
                      <a:pt x="104" y="295"/>
                    </a:lnTo>
                    <a:lnTo>
                      <a:pt x="71" y="297"/>
                    </a:lnTo>
                    <a:lnTo>
                      <a:pt x="43" y="296"/>
                    </a:lnTo>
                    <a:lnTo>
                      <a:pt x="19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4" y="5"/>
                    </a:lnTo>
                    <a:lnTo>
                      <a:pt x="33" y="3"/>
                    </a:lnTo>
                    <a:lnTo>
                      <a:pt x="58" y="1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38" name="Freeform 25"/>
              <p:cNvSpPr/>
              <p:nvPr/>
            </p:nvSpPr>
            <p:spPr>
              <a:xfrm>
                <a:off x="2218" y="575"/>
                <a:ext cx="52" cy="60"/>
              </a:xfrm>
              <a:custGeom>
                <a:avLst/>
                <a:gdLst>
                  <a:gd name="T0" fmla="*/ 89 w 257"/>
                  <a:gd name="T1" fmla="*/ 0 h 297"/>
                  <a:gd name="T2" fmla="*/ 123 w 257"/>
                  <a:gd name="T3" fmla="*/ 2 h 297"/>
                  <a:gd name="T4" fmla="*/ 154 w 257"/>
                  <a:gd name="T5" fmla="*/ 8 h 297"/>
                  <a:gd name="T6" fmla="*/ 180 w 257"/>
                  <a:gd name="T7" fmla="*/ 17 h 297"/>
                  <a:gd name="T8" fmla="*/ 203 w 257"/>
                  <a:gd name="T9" fmla="*/ 29 h 297"/>
                  <a:gd name="T10" fmla="*/ 222 w 257"/>
                  <a:gd name="T11" fmla="*/ 45 h 297"/>
                  <a:gd name="T12" fmla="*/ 237 w 257"/>
                  <a:gd name="T13" fmla="*/ 65 h 297"/>
                  <a:gd name="T14" fmla="*/ 248 w 257"/>
                  <a:gd name="T15" fmla="*/ 87 h 297"/>
                  <a:gd name="T16" fmla="*/ 255 w 257"/>
                  <a:gd name="T17" fmla="*/ 113 h 297"/>
                  <a:gd name="T18" fmla="*/ 257 w 257"/>
                  <a:gd name="T19" fmla="*/ 141 h 297"/>
                  <a:gd name="T20" fmla="*/ 255 w 257"/>
                  <a:gd name="T21" fmla="*/ 169 h 297"/>
                  <a:gd name="T22" fmla="*/ 249 w 257"/>
                  <a:gd name="T23" fmla="*/ 194 h 297"/>
                  <a:gd name="T24" fmla="*/ 239 w 257"/>
                  <a:gd name="T25" fmla="*/ 218 h 297"/>
                  <a:gd name="T26" fmla="*/ 225 w 257"/>
                  <a:gd name="T27" fmla="*/ 238 h 297"/>
                  <a:gd name="T28" fmla="*/ 208 w 257"/>
                  <a:gd name="T29" fmla="*/ 256 h 297"/>
                  <a:gd name="T30" fmla="*/ 187 w 257"/>
                  <a:gd name="T31" fmla="*/ 270 h 297"/>
                  <a:gd name="T32" fmla="*/ 163 w 257"/>
                  <a:gd name="T33" fmla="*/ 282 h 297"/>
                  <a:gd name="T34" fmla="*/ 135 w 257"/>
                  <a:gd name="T35" fmla="*/ 290 h 297"/>
                  <a:gd name="T36" fmla="*/ 105 w 257"/>
                  <a:gd name="T37" fmla="*/ 295 h 297"/>
                  <a:gd name="T38" fmla="*/ 72 w 257"/>
                  <a:gd name="T39" fmla="*/ 297 h 297"/>
                  <a:gd name="T40" fmla="*/ 44 w 257"/>
                  <a:gd name="T41" fmla="*/ 296 h 297"/>
                  <a:gd name="T42" fmla="*/ 20 w 257"/>
                  <a:gd name="T43" fmla="*/ 294 h 297"/>
                  <a:gd name="T44" fmla="*/ 0 w 257"/>
                  <a:gd name="T45" fmla="*/ 291 h 297"/>
                  <a:gd name="T46" fmla="*/ 0 w 257"/>
                  <a:gd name="T47" fmla="*/ 8 h 297"/>
                  <a:gd name="T48" fmla="*/ 15 w 257"/>
                  <a:gd name="T49" fmla="*/ 5 h 297"/>
                  <a:gd name="T50" fmla="*/ 34 w 257"/>
                  <a:gd name="T51" fmla="*/ 3 h 297"/>
                  <a:gd name="T52" fmla="*/ 59 w 257"/>
                  <a:gd name="T53" fmla="*/ 1 h 297"/>
                  <a:gd name="T54" fmla="*/ 89 w 257"/>
                  <a:gd name="T55" fmla="*/ 0 h 29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57" h="297">
                    <a:moveTo>
                      <a:pt x="89" y="0"/>
                    </a:moveTo>
                    <a:lnTo>
                      <a:pt x="123" y="2"/>
                    </a:lnTo>
                    <a:lnTo>
                      <a:pt x="154" y="8"/>
                    </a:lnTo>
                    <a:lnTo>
                      <a:pt x="180" y="17"/>
                    </a:lnTo>
                    <a:lnTo>
                      <a:pt x="203" y="29"/>
                    </a:lnTo>
                    <a:lnTo>
                      <a:pt x="222" y="45"/>
                    </a:lnTo>
                    <a:lnTo>
                      <a:pt x="237" y="65"/>
                    </a:lnTo>
                    <a:lnTo>
                      <a:pt x="248" y="87"/>
                    </a:lnTo>
                    <a:lnTo>
                      <a:pt x="255" y="113"/>
                    </a:lnTo>
                    <a:lnTo>
                      <a:pt x="257" y="141"/>
                    </a:lnTo>
                    <a:lnTo>
                      <a:pt x="255" y="169"/>
                    </a:lnTo>
                    <a:lnTo>
                      <a:pt x="249" y="194"/>
                    </a:lnTo>
                    <a:lnTo>
                      <a:pt x="239" y="218"/>
                    </a:lnTo>
                    <a:lnTo>
                      <a:pt x="225" y="238"/>
                    </a:lnTo>
                    <a:lnTo>
                      <a:pt x="208" y="256"/>
                    </a:lnTo>
                    <a:lnTo>
                      <a:pt x="187" y="270"/>
                    </a:lnTo>
                    <a:lnTo>
                      <a:pt x="163" y="282"/>
                    </a:lnTo>
                    <a:lnTo>
                      <a:pt x="135" y="290"/>
                    </a:lnTo>
                    <a:lnTo>
                      <a:pt x="105" y="295"/>
                    </a:lnTo>
                    <a:lnTo>
                      <a:pt x="72" y="297"/>
                    </a:lnTo>
                    <a:lnTo>
                      <a:pt x="44" y="296"/>
                    </a:lnTo>
                    <a:lnTo>
                      <a:pt x="20" y="294"/>
                    </a:lnTo>
                    <a:lnTo>
                      <a:pt x="0" y="291"/>
                    </a:lnTo>
                    <a:lnTo>
                      <a:pt x="0" y="8"/>
                    </a:lnTo>
                    <a:lnTo>
                      <a:pt x="15" y="5"/>
                    </a:lnTo>
                    <a:lnTo>
                      <a:pt x="34" y="3"/>
                    </a:lnTo>
                    <a:lnTo>
                      <a:pt x="59" y="1"/>
                    </a:lnTo>
                    <a:lnTo>
                      <a:pt x="89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  <p:sp>
            <p:nvSpPr>
              <p:cNvPr id="46" name="Freeform 26"/>
              <p:cNvSpPr>
                <a:spLocks noEditPoints="1"/>
              </p:cNvSpPr>
              <p:nvPr/>
            </p:nvSpPr>
            <p:spPr>
              <a:xfrm>
                <a:off x="2106" y="275"/>
                <a:ext cx="576" cy="655"/>
              </a:xfrm>
              <a:custGeom>
                <a:avLst/>
                <a:gdLst>
                  <a:gd name="T0" fmla="*/ 2493 w 2881"/>
                  <a:gd name="T1" fmla="*/ 2493 h 3274"/>
                  <a:gd name="T2" fmla="*/ 2175 w 2881"/>
                  <a:gd name="T3" fmla="*/ 1526 h 3274"/>
                  <a:gd name="T4" fmla="*/ 2651 w 2881"/>
                  <a:gd name="T5" fmla="*/ 1526 h 3274"/>
                  <a:gd name="T6" fmla="*/ 1399 w 2881"/>
                  <a:gd name="T7" fmla="*/ 1337 h 3274"/>
                  <a:gd name="T8" fmla="*/ 1205 w 2881"/>
                  <a:gd name="T9" fmla="*/ 1350 h 3274"/>
                  <a:gd name="T10" fmla="*/ 1384 w 2881"/>
                  <a:gd name="T11" fmla="*/ 1959 h 3274"/>
                  <a:gd name="T12" fmla="*/ 1503 w 2881"/>
                  <a:gd name="T13" fmla="*/ 1962 h 3274"/>
                  <a:gd name="T14" fmla="*/ 1670 w 2881"/>
                  <a:gd name="T15" fmla="*/ 1925 h 3274"/>
                  <a:gd name="T16" fmla="*/ 1789 w 2881"/>
                  <a:gd name="T17" fmla="*/ 1838 h 3274"/>
                  <a:gd name="T18" fmla="*/ 1846 w 2881"/>
                  <a:gd name="T19" fmla="*/ 1712 h 3274"/>
                  <a:gd name="T20" fmla="*/ 1844 w 2881"/>
                  <a:gd name="T21" fmla="*/ 1558 h 3274"/>
                  <a:gd name="T22" fmla="*/ 1777 w 2881"/>
                  <a:gd name="T23" fmla="*/ 1436 h 3274"/>
                  <a:gd name="T24" fmla="*/ 1653 w 2881"/>
                  <a:gd name="T25" fmla="*/ 1361 h 3274"/>
                  <a:gd name="T26" fmla="*/ 1461 w 2881"/>
                  <a:gd name="T27" fmla="*/ 1336 h 3274"/>
                  <a:gd name="T28" fmla="*/ 470 w 2881"/>
                  <a:gd name="T29" fmla="*/ 1342 h 3274"/>
                  <a:gd name="T30" fmla="*/ 349 w 2881"/>
                  <a:gd name="T31" fmla="*/ 2302 h 3274"/>
                  <a:gd name="T32" fmla="*/ 609 w 2881"/>
                  <a:gd name="T33" fmla="*/ 1963 h 3274"/>
                  <a:gd name="T34" fmla="*/ 770 w 2881"/>
                  <a:gd name="T35" fmla="*/ 1950 h 3274"/>
                  <a:gd name="T36" fmla="*/ 916 w 2881"/>
                  <a:gd name="T37" fmla="*/ 1887 h 3274"/>
                  <a:gd name="T38" fmla="*/ 1004 w 2881"/>
                  <a:gd name="T39" fmla="*/ 1779 h 3274"/>
                  <a:gd name="T40" fmla="*/ 1033 w 2881"/>
                  <a:gd name="T41" fmla="*/ 1635 h 3274"/>
                  <a:gd name="T42" fmla="*/ 997 w 2881"/>
                  <a:gd name="T43" fmla="*/ 1491 h 3274"/>
                  <a:gd name="T44" fmla="*/ 901 w 2881"/>
                  <a:gd name="T45" fmla="*/ 1393 h 3274"/>
                  <a:gd name="T46" fmla="*/ 745 w 2881"/>
                  <a:gd name="T47" fmla="*/ 1342 h 3274"/>
                  <a:gd name="T48" fmla="*/ 388 w 2881"/>
                  <a:gd name="T49" fmla="*/ 1171 h 3274"/>
                  <a:gd name="T50" fmla="*/ 1912 w 2881"/>
                  <a:gd name="T51" fmla="*/ 847 h 3274"/>
                  <a:gd name="T52" fmla="*/ 1868 w 2881"/>
                  <a:gd name="T53" fmla="*/ 802 h 3274"/>
                  <a:gd name="T54" fmla="*/ 388 w 2881"/>
                  <a:gd name="T55" fmla="*/ 0 h 3274"/>
                  <a:gd name="T56" fmla="*/ 1945 w 2881"/>
                  <a:gd name="T57" fmla="*/ 2 h 3274"/>
                  <a:gd name="T58" fmla="*/ 1964 w 2881"/>
                  <a:gd name="T59" fmla="*/ 11 h 3274"/>
                  <a:gd name="T60" fmla="*/ 1977 w 2881"/>
                  <a:gd name="T61" fmla="*/ 22 h 3274"/>
                  <a:gd name="T62" fmla="*/ 2620 w 2881"/>
                  <a:gd name="T63" fmla="*/ 784 h 3274"/>
                  <a:gd name="T64" fmla="*/ 2698 w 2881"/>
                  <a:gd name="T65" fmla="*/ 1171 h 3274"/>
                  <a:gd name="T66" fmla="*/ 2816 w 2881"/>
                  <a:gd name="T67" fmla="*/ 1214 h 3274"/>
                  <a:gd name="T68" fmla="*/ 2878 w 2881"/>
                  <a:gd name="T69" fmla="*/ 1322 h 3274"/>
                  <a:gd name="T70" fmla="*/ 2870 w 2881"/>
                  <a:gd name="T71" fmla="*/ 2373 h 3274"/>
                  <a:gd name="T72" fmla="*/ 2791 w 2881"/>
                  <a:gd name="T73" fmla="*/ 2467 h 3274"/>
                  <a:gd name="T74" fmla="*/ 2620 w 2881"/>
                  <a:gd name="T75" fmla="*/ 2493 h 3274"/>
                  <a:gd name="T76" fmla="*/ 2599 w 2881"/>
                  <a:gd name="T77" fmla="*/ 3217 h 3274"/>
                  <a:gd name="T78" fmla="*/ 2519 w 2881"/>
                  <a:gd name="T79" fmla="*/ 3272 h 3274"/>
                  <a:gd name="T80" fmla="*/ 338 w 2881"/>
                  <a:gd name="T81" fmla="*/ 3264 h 3274"/>
                  <a:gd name="T82" fmla="*/ 270 w 2881"/>
                  <a:gd name="T83" fmla="*/ 3195 h 3274"/>
                  <a:gd name="T84" fmla="*/ 183 w 2881"/>
                  <a:gd name="T85" fmla="*/ 2493 h 3274"/>
                  <a:gd name="T86" fmla="*/ 64 w 2881"/>
                  <a:gd name="T87" fmla="*/ 2449 h 3274"/>
                  <a:gd name="T88" fmla="*/ 3 w 2881"/>
                  <a:gd name="T89" fmla="*/ 2341 h 3274"/>
                  <a:gd name="T90" fmla="*/ 11 w 2881"/>
                  <a:gd name="T91" fmla="*/ 1291 h 3274"/>
                  <a:gd name="T92" fmla="*/ 90 w 2881"/>
                  <a:gd name="T93" fmla="*/ 1196 h 3274"/>
                  <a:gd name="T94" fmla="*/ 260 w 2881"/>
                  <a:gd name="T95" fmla="*/ 1171 h 3274"/>
                  <a:gd name="T96" fmla="*/ 282 w 2881"/>
                  <a:gd name="T97" fmla="*/ 57 h 3274"/>
                  <a:gd name="T98" fmla="*/ 362 w 2881"/>
                  <a:gd name="T99" fmla="*/ 2 h 3274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81" h="3274">
                    <a:moveTo>
                      <a:pt x="388" y="2493"/>
                    </a:moveTo>
                    <a:lnTo>
                      <a:pt x="388" y="3111"/>
                    </a:lnTo>
                    <a:lnTo>
                      <a:pt x="2493" y="3111"/>
                    </a:lnTo>
                    <a:lnTo>
                      <a:pt x="2493" y="2493"/>
                    </a:lnTo>
                    <a:lnTo>
                      <a:pt x="388" y="2493"/>
                    </a:lnTo>
                    <a:close/>
                    <a:moveTo>
                      <a:pt x="1919" y="1343"/>
                    </a:moveTo>
                    <a:lnTo>
                      <a:pt x="1919" y="1526"/>
                    </a:lnTo>
                    <a:lnTo>
                      <a:pt x="2175" y="1526"/>
                    </a:lnTo>
                    <a:lnTo>
                      <a:pt x="2175" y="2302"/>
                    </a:lnTo>
                    <a:lnTo>
                      <a:pt x="2392" y="2302"/>
                    </a:lnTo>
                    <a:lnTo>
                      <a:pt x="2392" y="1526"/>
                    </a:lnTo>
                    <a:lnTo>
                      <a:pt x="2651" y="1526"/>
                    </a:lnTo>
                    <a:lnTo>
                      <a:pt x="2651" y="1343"/>
                    </a:lnTo>
                    <a:lnTo>
                      <a:pt x="1919" y="1343"/>
                    </a:lnTo>
                    <a:close/>
                    <a:moveTo>
                      <a:pt x="1461" y="1336"/>
                    </a:moveTo>
                    <a:lnTo>
                      <a:pt x="1399" y="1337"/>
                    </a:lnTo>
                    <a:lnTo>
                      <a:pt x="1342" y="1339"/>
                    </a:lnTo>
                    <a:lnTo>
                      <a:pt x="1292" y="1342"/>
                    </a:lnTo>
                    <a:lnTo>
                      <a:pt x="1245" y="1346"/>
                    </a:lnTo>
                    <a:lnTo>
                      <a:pt x="1205" y="1350"/>
                    </a:lnTo>
                    <a:lnTo>
                      <a:pt x="1170" y="1356"/>
                    </a:lnTo>
                    <a:lnTo>
                      <a:pt x="1170" y="2302"/>
                    </a:lnTo>
                    <a:lnTo>
                      <a:pt x="1384" y="2302"/>
                    </a:lnTo>
                    <a:lnTo>
                      <a:pt x="1384" y="1959"/>
                    </a:lnTo>
                    <a:lnTo>
                      <a:pt x="1405" y="1962"/>
                    </a:lnTo>
                    <a:lnTo>
                      <a:pt x="1430" y="1963"/>
                    </a:lnTo>
                    <a:lnTo>
                      <a:pt x="1457" y="1964"/>
                    </a:lnTo>
                    <a:lnTo>
                      <a:pt x="1503" y="1962"/>
                    </a:lnTo>
                    <a:lnTo>
                      <a:pt x="1548" y="1958"/>
                    </a:lnTo>
                    <a:lnTo>
                      <a:pt x="1591" y="1950"/>
                    </a:lnTo>
                    <a:lnTo>
                      <a:pt x="1631" y="1939"/>
                    </a:lnTo>
                    <a:lnTo>
                      <a:pt x="1670" y="1925"/>
                    </a:lnTo>
                    <a:lnTo>
                      <a:pt x="1705" y="1907"/>
                    </a:lnTo>
                    <a:lnTo>
                      <a:pt x="1737" y="1887"/>
                    </a:lnTo>
                    <a:lnTo>
                      <a:pt x="1766" y="1862"/>
                    </a:lnTo>
                    <a:lnTo>
                      <a:pt x="1789" y="1838"/>
                    </a:lnTo>
                    <a:lnTo>
                      <a:pt x="1808" y="1810"/>
                    </a:lnTo>
                    <a:lnTo>
                      <a:pt x="1825" y="1779"/>
                    </a:lnTo>
                    <a:lnTo>
                      <a:pt x="1837" y="1747"/>
                    </a:lnTo>
                    <a:lnTo>
                      <a:pt x="1846" y="1712"/>
                    </a:lnTo>
                    <a:lnTo>
                      <a:pt x="1852" y="1674"/>
                    </a:lnTo>
                    <a:lnTo>
                      <a:pt x="1854" y="1635"/>
                    </a:lnTo>
                    <a:lnTo>
                      <a:pt x="1851" y="1596"/>
                    </a:lnTo>
                    <a:lnTo>
                      <a:pt x="1844" y="1558"/>
                    </a:lnTo>
                    <a:lnTo>
                      <a:pt x="1833" y="1523"/>
                    </a:lnTo>
                    <a:lnTo>
                      <a:pt x="1818" y="1491"/>
                    </a:lnTo>
                    <a:lnTo>
                      <a:pt x="1799" y="1461"/>
                    </a:lnTo>
                    <a:lnTo>
                      <a:pt x="1777" y="1436"/>
                    </a:lnTo>
                    <a:lnTo>
                      <a:pt x="1752" y="1413"/>
                    </a:lnTo>
                    <a:lnTo>
                      <a:pt x="1723" y="1393"/>
                    </a:lnTo>
                    <a:lnTo>
                      <a:pt x="1690" y="1376"/>
                    </a:lnTo>
                    <a:lnTo>
                      <a:pt x="1653" y="1361"/>
                    </a:lnTo>
                    <a:lnTo>
                      <a:pt x="1611" y="1350"/>
                    </a:lnTo>
                    <a:lnTo>
                      <a:pt x="1565" y="1342"/>
                    </a:lnTo>
                    <a:lnTo>
                      <a:pt x="1516" y="1337"/>
                    </a:lnTo>
                    <a:lnTo>
                      <a:pt x="1461" y="1336"/>
                    </a:lnTo>
                    <a:close/>
                    <a:moveTo>
                      <a:pt x="640" y="1336"/>
                    </a:moveTo>
                    <a:lnTo>
                      <a:pt x="578" y="1337"/>
                    </a:lnTo>
                    <a:lnTo>
                      <a:pt x="520" y="1339"/>
                    </a:lnTo>
                    <a:lnTo>
                      <a:pt x="470" y="1342"/>
                    </a:lnTo>
                    <a:lnTo>
                      <a:pt x="424" y="1346"/>
                    </a:lnTo>
                    <a:lnTo>
                      <a:pt x="384" y="1350"/>
                    </a:lnTo>
                    <a:lnTo>
                      <a:pt x="349" y="1356"/>
                    </a:lnTo>
                    <a:lnTo>
                      <a:pt x="349" y="2302"/>
                    </a:lnTo>
                    <a:lnTo>
                      <a:pt x="562" y="2302"/>
                    </a:lnTo>
                    <a:lnTo>
                      <a:pt x="562" y="1959"/>
                    </a:lnTo>
                    <a:lnTo>
                      <a:pt x="584" y="1962"/>
                    </a:lnTo>
                    <a:lnTo>
                      <a:pt x="609" y="1963"/>
                    </a:lnTo>
                    <a:lnTo>
                      <a:pt x="636" y="1964"/>
                    </a:lnTo>
                    <a:lnTo>
                      <a:pt x="682" y="1962"/>
                    </a:lnTo>
                    <a:lnTo>
                      <a:pt x="727" y="1958"/>
                    </a:lnTo>
                    <a:lnTo>
                      <a:pt x="770" y="1950"/>
                    </a:lnTo>
                    <a:lnTo>
                      <a:pt x="810" y="1939"/>
                    </a:lnTo>
                    <a:lnTo>
                      <a:pt x="848" y="1925"/>
                    </a:lnTo>
                    <a:lnTo>
                      <a:pt x="883" y="1907"/>
                    </a:lnTo>
                    <a:lnTo>
                      <a:pt x="916" y="1887"/>
                    </a:lnTo>
                    <a:lnTo>
                      <a:pt x="946" y="1862"/>
                    </a:lnTo>
                    <a:lnTo>
                      <a:pt x="968" y="1838"/>
                    </a:lnTo>
                    <a:lnTo>
                      <a:pt x="987" y="1810"/>
                    </a:lnTo>
                    <a:lnTo>
                      <a:pt x="1004" y="1779"/>
                    </a:lnTo>
                    <a:lnTo>
                      <a:pt x="1016" y="1747"/>
                    </a:lnTo>
                    <a:lnTo>
                      <a:pt x="1025" y="1712"/>
                    </a:lnTo>
                    <a:lnTo>
                      <a:pt x="1031" y="1674"/>
                    </a:lnTo>
                    <a:lnTo>
                      <a:pt x="1033" y="1635"/>
                    </a:lnTo>
                    <a:lnTo>
                      <a:pt x="1030" y="1596"/>
                    </a:lnTo>
                    <a:lnTo>
                      <a:pt x="1023" y="1558"/>
                    </a:lnTo>
                    <a:lnTo>
                      <a:pt x="1012" y="1523"/>
                    </a:lnTo>
                    <a:lnTo>
                      <a:pt x="997" y="1491"/>
                    </a:lnTo>
                    <a:lnTo>
                      <a:pt x="978" y="1461"/>
                    </a:lnTo>
                    <a:lnTo>
                      <a:pt x="956" y="1436"/>
                    </a:lnTo>
                    <a:lnTo>
                      <a:pt x="931" y="1413"/>
                    </a:lnTo>
                    <a:lnTo>
                      <a:pt x="901" y="1393"/>
                    </a:lnTo>
                    <a:lnTo>
                      <a:pt x="868" y="1376"/>
                    </a:lnTo>
                    <a:lnTo>
                      <a:pt x="831" y="1361"/>
                    </a:lnTo>
                    <a:lnTo>
                      <a:pt x="790" y="1350"/>
                    </a:lnTo>
                    <a:lnTo>
                      <a:pt x="745" y="1342"/>
                    </a:lnTo>
                    <a:lnTo>
                      <a:pt x="695" y="1337"/>
                    </a:lnTo>
                    <a:lnTo>
                      <a:pt x="640" y="1336"/>
                    </a:lnTo>
                    <a:close/>
                    <a:moveTo>
                      <a:pt x="388" y="128"/>
                    </a:moveTo>
                    <a:lnTo>
                      <a:pt x="388" y="1171"/>
                    </a:lnTo>
                    <a:lnTo>
                      <a:pt x="2493" y="1171"/>
                    </a:lnTo>
                    <a:lnTo>
                      <a:pt x="2493" y="850"/>
                    </a:lnTo>
                    <a:lnTo>
                      <a:pt x="1929" y="850"/>
                    </a:lnTo>
                    <a:lnTo>
                      <a:pt x="1912" y="847"/>
                    </a:lnTo>
                    <a:lnTo>
                      <a:pt x="1897" y="841"/>
                    </a:lnTo>
                    <a:lnTo>
                      <a:pt x="1884" y="831"/>
                    </a:lnTo>
                    <a:lnTo>
                      <a:pt x="1874" y="818"/>
                    </a:lnTo>
                    <a:lnTo>
                      <a:pt x="1868" y="802"/>
                    </a:lnTo>
                    <a:lnTo>
                      <a:pt x="1865" y="785"/>
                    </a:lnTo>
                    <a:lnTo>
                      <a:pt x="1865" y="128"/>
                    </a:lnTo>
                    <a:lnTo>
                      <a:pt x="388" y="128"/>
                    </a:lnTo>
                    <a:close/>
                    <a:moveTo>
                      <a:pt x="388" y="0"/>
                    </a:moveTo>
                    <a:lnTo>
                      <a:pt x="1929" y="0"/>
                    </a:lnTo>
                    <a:lnTo>
                      <a:pt x="1936" y="0"/>
                    </a:lnTo>
                    <a:lnTo>
                      <a:pt x="1944" y="2"/>
                    </a:lnTo>
                    <a:lnTo>
                      <a:pt x="1945" y="2"/>
                    </a:lnTo>
                    <a:lnTo>
                      <a:pt x="1947" y="3"/>
                    </a:lnTo>
                    <a:lnTo>
                      <a:pt x="1953" y="5"/>
                    </a:lnTo>
                    <a:lnTo>
                      <a:pt x="1960" y="8"/>
                    </a:lnTo>
                    <a:lnTo>
                      <a:pt x="1964" y="11"/>
                    </a:lnTo>
                    <a:lnTo>
                      <a:pt x="1968" y="14"/>
                    </a:lnTo>
                    <a:lnTo>
                      <a:pt x="1973" y="17"/>
                    </a:lnTo>
                    <a:lnTo>
                      <a:pt x="1976" y="21"/>
                    </a:lnTo>
                    <a:lnTo>
                      <a:pt x="1977" y="22"/>
                    </a:lnTo>
                    <a:lnTo>
                      <a:pt x="2604" y="743"/>
                    </a:lnTo>
                    <a:lnTo>
                      <a:pt x="2613" y="756"/>
                    </a:lnTo>
                    <a:lnTo>
                      <a:pt x="2618" y="770"/>
                    </a:lnTo>
                    <a:lnTo>
                      <a:pt x="2620" y="784"/>
                    </a:lnTo>
                    <a:lnTo>
                      <a:pt x="2620" y="788"/>
                    </a:lnTo>
                    <a:lnTo>
                      <a:pt x="2620" y="792"/>
                    </a:lnTo>
                    <a:lnTo>
                      <a:pt x="2620" y="1171"/>
                    </a:lnTo>
                    <a:lnTo>
                      <a:pt x="2698" y="1171"/>
                    </a:lnTo>
                    <a:lnTo>
                      <a:pt x="2732" y="1174"/>
                    </a:lnTo>
                    <a:lnTo>
                      <a:pt x="2763" y="1183"/>
                    </a:lnTo>
                    <a:lnTo>
                      <a:pt x="2791" y="1196"/>
                    </a:lnTo>
                    <a:lnTo>
                      <a:pt x="2816" y="1214"/>
                    </a:lnTo>
                    <a:lnTo>
                      <a:pt x="2838" y="1236"/>
                    </a:lnTo>
                    <a:lnTo>
                      <a:pt x="2856" y="1262"/>
                    </a:lnTo>
                    <a:lnTo>
                      <a:pt x="2870" y="1291"/>
                    </a:lnTo>
                    <a:lnTo>
                      <a:pt x="2878" y="1322"/>
                    </a:lnTo>
                    <a:lnTo>
                      <a:pt x="2881" y="1354"/>
                    </a:lnTo>
                    <a:lnTo>
                      <a:pt x="2881" y="2309"/>
                    </a:lnTo>
                    <a:lnTo>
                      <a:pt x="2878" y="2342"/>
                    </a:lnTo>
                    <a:lnTo>
                      <a:pt x="2870" y="2373"/>
                    </a:lnTo>
                    <a:lnTo>
                      <a:pt x="2856" y="2402"/>
                    </a:lnTo>
                    <a:lnTo>
                      <a:pt x="2838" y="2427"/>
                    </a:lnTo>
                    <a:lnTo>
                      <a:pt x="2816" y="2449"/>
                    </a:lnTo>
                    <a:lnTo>
                      <a:pt x="2791" y="2467"/>
                    </a:lnTo>
                    <a:lnTo>
                      <a:pt x="2763" y="2480"/>
                    </a:lnTo>
                    <a:lnTo>
                      <a:pt x="2732" y="2490"/>
                    </a:lnTo>
                    <a:lnTo>
                      <a:pt x="2698" y="2493"/>
                    </a:lnTo>
                    <a:lnTo>
                      <a:pt x="2620" y="2493"/>
                    </a:lnTo>
                    <a:lnTo>
                      <a:pt x="2620" y="3145"/>
                    </a:lnTo>
                    <a:lnTo>
                      <a:pt x="2618" y="3172"/>
                    </a:lnTo>
                    <a:lnTo>
                      <a:pt x="2610" y="3195"/>
                    </a:lnTo>
                    <a:lnTo>
                      <a:pt x="2599" y="3217"/>
                    </a:lnTo>
                    <a:lnTo>
                      <a:pt x="2583" y="3236"/>
                    </a:lnTo>
                    <a:lnTo>
                      <a:pt x="2564" y="3252"/>
                    </a:lnTo>
                    <a:lnTo>
                      <a:pt x="2542" y="3264"/>
                    </a:lnTo>
                    <a:lnTo>
                      <a:pt x="2519" y="3272"/>
                    </a:lnTo>
                    <a:lnTo>
                      <a:pt x="2493" y="3274"/>
                    </a:lnTo>
                    <a:lnTo>
                      <a:pt x="388" y="3274"/>
                    </a:lnTo>
                    <a:lnTo>
                      <a:pt x="362" y="3272"/>
                    </a:lnTo>
                    <a:lnTo>
                      <a:pt x="338" y="3264"/>
                    </a:lnTo>
                    <a:lnTo>
                      <a:pt x="317" y="3252"/>
                    </a:lnTo>
                    <a:lnTo>
                      <a:pt x="298" y="3236"/>
                    </a:lnTo>
                    <a:lnTo>
                      <a:pt x="282" y="3217"/>
                    </a:lnTo>
                    <a:lnTo>
                      <a:pt x="270" y="3195"/>
                    </a:lnTo>
                    <a:lnTo>
                      <a:pt x="263" y="3172"/>
                    </a:lnTo>
                    <a:lnTo>
                      <a:pt x="260" y="3145"/>
                    </a:lnTo>
                    <a:lnTo>
                      <a:pt x="260" y="2493"/>
                    </a:lnTo>
                    <a:lnTo>
                      <a:pt x="183" y="2493"/>
                    </a:lnTo>
                    <a:lnTo>
                      <a:pt x="149" y="2490"/>
                    </a:lnTo>
                    <a:lnTo>
                      <a:pt x="118" y="2480"/>
                    </a:lnTo>
                    <a:lnTo>
                      <a:pt x="90" y="2467"/>
                    </a:lnTo>
                    <a:lnTo>
                      <a:pt x="64" y="2449"/>
                    </a:lnTo>
                    <a:lnTo>
                      <a:pt x="43" y="2427"/>
                    </a:lnTo>
                    <a:lnTo>
                      <a:pt x="25" y="2402"/>
                    </a:lnTo>
                    <a:lnTo>
                      <a:pt x="11" y="2373"/>
                    </a:lnTo>
                    <a:lnTo>
                      <a:pt x="3" y="2341"/>
                    </a:lnTo>
                    <a:lnTo>
                      <a:pt x="0" y="2309"/>
                    </a:lnTo>
                    <a:lnTo>
                      <a:pt x="0" y="1354"/>
                    </a:lnTo>
                    <a:lnTo>
                      <a:pt x="3" y="1322"/>
                    </a:lnTo>
                    <a:lnTo>
                      <a:pt x="11" y="1291"/>
                    </a:lnTo>
                    <a:lnTo>
                      <a:pt x="25" y="1262"/>
                    </a:lnTo>
                    <a:lnTo>
                      <a:pt x="43" y="1236"/>
                    </a:lnTo>
                    <a:lnTo>
                      <a:pt x="64" y="1214"/>
                    </a:lnTo>
                    <a:lnTo>
                      <a:pt x="90" y="1196"/>
                    </a:lnTo>
                    <a:lnTo>
                      <a:pt x="118" y="1183"/>
                    </a:lnTo>
                    <a:lnTo>
                      <a:pt x="149" y="1174"/>
                    </a:lnTo>
                    <a:lnTo>
                      <a:pt x="183" y="1171"/>
                    </a:lnTo>
                    <a:lnTo>
                      <a:pt x="260" y="1171"/>
                    </a:lnTo>
                    <a:lnTo>
                      <a:pt x="260" y="128"/>
                    </a:lnTo>
                    <a:lnTo>
                      <a:pt x="263" y="103"/>
                    </a:lnTo>
                    <a:lnTo>
                      <a:pt x="270" y="79"/>
                    </a:lnTo>
                    <a:lnTo>
                      <a:pt x="282" y="57"/>
                    </a:lnTo>
                    <a:lnTo>
                      <a:pt x="298" y="37"/>
                    </a:lnTo>
                    <a:lnTo>
                      <a:pt x="317" y="22"/>
                    </a:lnTo>
                    <a:lnTo>
                      <a:pt x="338" y="10"/>
                    </a:lnTo>
                    <a:lnTo>
                      <a:pt x="362" y="2"/>
                    </a:lnTo>
                    <a:lnTo>
                      <a:pt x="388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>
                  <a:latin typeface="나눔고딕"/>
                  <a:ea typeface="나눔고딕"/>
                  <a:cs typeface="+mn-cs"/>
                </a:endParaRPr>
              </a:p>
            </p:txBody>
          </p:sp>
        </p:grpSp>
      </p:grpSp>
      <p:sp>
        <p:nvSpPr>
          <p:cNvPr id="24" name="Freeform 7"/>
          <p:cNvSpPr/>
          <p:nvPr/>
        </p:nvSpPr>
        <p:spPr>
          <a:xfrm>
            <a:off x="6741717" y="4624944"/>
            <a:ext cx="183806" cy="183617"/>
          </a:xfrm>
          <a:custGeom>
            <a:avLst/>
            <a:gdLst>
              <a:gd name="T0" fmla="*/ 868 w 972"/>
              <a:gd name="T1" fmla="*/ 0 h 971"/>
              <a:gd name="T2" fmla="*/ 890 w 972"/>
              <a:gd name="T3" fmla="*/ 2 h 971"/>
              <a:gd name="T4" fmla="*/ 911 w 972"/>
              <a:gd name="T5" fmla="*/ 10 h 971"/>
              <a:gd name="T6" fmla="*/ 931 w 972"/>
              <a:gd name="T7" fmla="*/ 21 h 971"/>
              <a:gd name="T8" fmla="*/ 947 w 972"/>
              <a:gd name="T9" fmla="*/ 37 h 971"/>
              <a:gd name="T10" fmla="*/ 960 w 972"/>
              <a:gd name="T11" fmla="*/ 56 h 971"/>
              <a:gd name="T12" fmla="*/ 968 w 972"/>
              <a:gd name="T13" fmla="*/ 77 h 971"/>
              <a:gd name="T14" fmla="*/ 972 w 972"/>
              <a:gd name="T15" fmla="*/ 103 h 971"/>
              <a:gd name="T16" fmla="*/ 972 w 972"/>
              <a:gd name="T17" fmla="*/ 767 h 971"/>
              <a:gd name="T18" fmla="*/ 968 w 972"/>
              <a:gd name="T19" fmla="*/ 804 h 971"/>
              <a:gd name="T20" fmla="*/ 958 w 972"/>
              <a:gd name="T21" fmla="*/ 838 h 971"/>
              <a:gd name="T22" fmla="*/ 943 w 972"/>
              <a:gd name="T23" fmla="*/ 870 h 971"/>
              <a:gd name="T24" fmla="*/ 923 w 972"/>
              <a:gd name="T25" fmla="*/ 898 h 971"/>
              <a:gd name="T26" fmla="*/ 898 w 972"/>
              <a:gd name="T27" fmla="*/ 923 h 971"/>
              <a:gd name="T28" fmla="*/ 871 w 972"/>
              <a:gd name="T29" fmla="*/ 942 h 971"/>
              <a:gd name="T30" fmla="*/ 838 w 972"/>
              <a:gd name="T31" fmla="*/ 958 h 971"/>
              <a:gd name="T32" fmla="*/ 804 w 972"/>
              <a:gd name="T33" fmla="*/ 967 h 971"/>
              <a:gd name="T34" fmla="*/ 767 w 972"/>
              <a:gd name="T35" fmla="*/ 971 h 971"/>
              <a:gd name="T36" fmla="*/ 103 w 972"/>
              <a:gd name="T37" fmla="*/ 971 h 971"/>
              <a:gd name="T38" fmla="*/ 77 w 972"/>
              <a:gd name="T39" fmla="*/ 967 h 971"/>
              <a:gd name="T40" fmla="*/ 53 w 972"/>
              <a:gd name="T41" fmla="*/ 959 h 971"/>
              <a:gd name="T42" fmla="*/ 35 w 972"/>
              <a:gd name="T43" fmla="*/ 945 h 971"/>
              <a:gd name="T44" fmla="*/ 19 w 972"/>
              <a:gd name="T45" fmla="*/ 928 h 971"/>
              <a:gd name="T46" fmla="*/ 7 w 972"/>
              <a:gd name="T47" fmla="*/ 908 h 971"/>
              <a:gd name="T48" fmla="*/ 1 w 972"/>
              <a:gd name="T49" fmla="*/ 886 h 971"/>
              <a:gd name="T50" fmla="*/ 0 w 972"/>
              <a:gd name="T51" fmla="*/ 863 h 971"/>
              <a:gd name="T52" fmla="*/ 4 w 972"/>
              <a:gd name="T53" fmla="*/ 839 h 971"/>
              <a:gd name="T54" fmla="*/ 14 w 972"/>
              <a:gd name="T55" fmla="*/ 817 h 971"/>
              <a:gd name="T56" fmla="*/ 30 w 972"/>
              <a:gd name="T57" fmla="*/ 797 h 971"/>
              <a:gd name="T58" fmla="*/ 797 w 972"/>
              <a:gd name="T59" fmla="*/ 31 h 971"/>
              <a:gd name="T60" fmla="*/ 813 w 972"/>
              <a:gd name="T61" fmla="*/ 17 h 971"/>
              <a:gd name="T62" fmla="*/ 831 w 972"/>
              <a:gd name="T63" fmla="*/ 8 h 971"/>
              <a:gd name="T64" fmla="*/ 850 w 972"/>
              <a:gd name="T65" fmla="*/ 2 h 971"/>
              <a:gd name="T66" fmla="*/ 868 w 972"/>
              <a:gd name="T67" fmla="*/ 0 h 971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72" h="971">
                <a:moveTo>
                  <a:pt x="868" y="0"/>
                </a:moveTo>
                <a:lnTo>
                  <a:pt x="890" y="2"/>
                </a:lnTo>
                <a:lnTo>
                  <a:pt x="911" y="10"/>
                </a:lnTo>
                <a:lnTo>
                  <a:pt x="931" y="21"/>
                </a:lnTo>
                <a:lnTo>
                  <a:pt x="947" y="37"/>
                </a:lnTo>
                <a:lnTo>
                  <a:pt x="960" y="56"/>
                </a:lnTo>
                <a:lnTo>
                  <a:pt x="968" y="77"/>
                </a:lnTo>
                <a:lnTo>
                  <a:pt x="972" y="103"/>
                </a:lnTo>
                <a:lnTo>
                  <a:pt x="972" y="767"/>
                </a:lnTo>
                <a:lnTo>
                  <a:pt x="968" y="804"/>
                </a:lnTo>
                <a:lnTo>
                  <a:pt x="958" y="838"/>
                </a:lnTo>
                <a:lnTo>
                  <a:pt x="943" y="870"/>
                </a:lnTo>
                <a:lnTo>
                  <a:pt x="923" y="898"/>
                </a:lnTo>
                <a:lnTo>
                  <a:pt x="898" y="923"/>
                </a:lnTo>
                <a:lnTo>
                  <a:pt x="871" y="942"/>
                </a:lnTo>
                <a:lnTo>
                  <a:pt x="838" y="958"/>
                </a:lnTo>
                <a:lnTo>
                  <a:pt x="804" y="967"/>
                </a:lnTo>
                <a:lnTo>
                  <a:pt x="767" y="971"/>
                </a:lnTo>
                <a:lnTo>
                  <a:pt x="103" y="971"/>
                </a:lnTo>
                <a:lnTo>
                  <a:pt x="77" y="967"/>
                </a:lnTo>
                <a:lnTo>
                  <a:pt x="53" y="959"/>
                </a:lnTo>
                <a:lnTo>
                  <a:pt x="35" y="945"/>
                </a:lnTo>
                <a:lnTo>
                  <a:pt x="19" y="928"/>
                </a:lnTo>
                <a:lnTo>
                  <a:pt x="7" y="908"/>
                </a:lnTo>
                <a:lnTo>
                  <a:pt x="1" y="886"/>
                </a:lnTo>
                <a:lnTo>
                  <a:pt x="0" y="863"/>
                </a:lnTo>
                <a:lnTo>
                  <a:pt x="4" y="839"/>
                </a:lnTo>
                <a:lnTo>
                  <a:pt x="14" y="817"/>
                </a:lnTo>
                <a:lnTo>
                  <a:pt x="30" y="797"/>
                </a:lnTo>
                <a:lnTo>
                  <a:pt x="797" y="31"/>
                </a:lnTo>
                <a:lnTo>
                  <a:pt x="813" y="17"/>
                </a:lnTo>
                <a:lnTo>
                  <a:pt x="831" y="8"/>
                </a:lnTo>
                <a:lnTo>
                  <a:pt x="850" y="2"/>
                </a:lnTo>
                <a:lnTo>
                  <a:pt x="868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050131" y="3706083"/>
            <a:ext cx="3724973" cy="15498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9600">
                <a:solidFill>
                  <a:schemeClr val="bg1">
                    <a:lumMod val="85000"/>
                  </a:schemeClr>
                </a:solidFill>
                <a:latin typeface="나눔고딕 ExtraBold"/>
                <a:ea typeface="나눔고딕 ExtraBold"/>
                <a:cs typeface="+mn-cs"/>
              </a:rPr>
              <a:t>Result</a:t>
            </a:r>
            <a:endParaRPr lang="en-US" altLang="ko-KR" sz="9600">
              <a:solidFill>
                <a:schemeClr val="bg1">
                  <a:lumMod val="8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25884" y="568886"/>
            <a:ext cx="861456" cy="819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0cd19b"/>
                </a:solidFill>
                <a:latin typeface="나눔고딕 ExtraBold"/>
                <a:ea typeface="나눔고딕 ExtraBold"/>
                <a:cs typeface="+mn-cs"/>
              </a:rPr>
              <a:t>04</a:t>
            </a:r>
            <a:endParaRPr lang="ko-KR" altLang="en-US" sz="4800">
              <a:solidFill>
                <a:srgbClr val="0cd19b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00031" y="2246038"/>
            <a:ext cx="863783" cy="819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4800">
                <a:solidFill>
                  <a:srgbClr val="7dca65"/>
                </a:solidFill>
                <a:latin typeface="나눔고딕 ExtraBold"/>
                <a:ea typeface="나눔고딕 ExtraBold"/>
                <a:cs typeface="+mn-cs"/>
              </a:rPr>
              <a:t>05</a:t>
            </a:r>
            <a:endParaRPr lang="ko-KR" altLang="en-US" sz="4800">
              <a:solidFill>
                <a:srgbClr val="7dca65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3408246" y="716433"/>
            <a:ext cx="1267885" cy="3389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기능 설계 </a:t>
            </a:r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7674317" y="2369148"/>
            <a:ext cx="1267885" cy="33404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6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</a:defRPr>
            </a:lvl1pPr>
          </a:lstStyle>
          <a:p>
            <a:pPr lvl="0">
              <a:defRPr/>
            </a:pPr>
            <a:r>
              <a:rPr lang="ko-KR" altLang="en-US"/>
              <a:t>기능 구현</a:t>
            </a:r>
            <a:endParaRPr lang="ko-KR" altLang="en-US"/>
          </a:p>
        </p:txBody>
      </p:sp>
      <p:sp>
        <p:nvSpPr>
          <p:cNvPr id="139" name=""/>
          <p:cNvSpPr txBox="1"/>
          <p:nvPr/>
        </p:nvSpPr>
        <p:spPr>
          <a:xfrm>
            <a:off x="1934821" y="1414066"/>
            <a:ext cx="3282218" cy="22892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1.</a:t>
            </a:r>
            <a:r>
              <a:rPr lang="ko-KR" altLang="en-US"/>
              <a:t> 지도 </a:t>
            </a:r>
            <a:r>
              <a:rPr lang="en-US" altLang="ko-KR"/>
              <a:t>----</a:t>
            </a:r>
            <a:r>
              <a:rPr lang="ko-KR" altLang="en-US"/>
              <a:t>카카오맵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2.</a:t>
            </a:r>
            <a:r>
              <a:rPr lang="ko-KR" altLang="en-US"/>
              <a:t> </a:t>
            </a:r>
            <a:r>
              <a:rPr lang="en-US" altLang="ko-KR"/>
              <a:t>SNS</a:t>
            </a:r>
            <a:r>
              <a:rPr lang="ko-KR" altLang="en-US"/>
              <a:t> </a:t>
            </a:r>
            <a:r>
              <a:rPr lang="en-US" altLang="ko-KR"/>
              <a:t>----</a:t>
            </a:r>
            <a:r>
              <a:rPr lang="ko-KR" altLang="en-US"/>
              <a:t> </a:t>
            </a:r>
            <a:r>
              <a:rPr lang="en-US" altLang="ko-KR"/>
              <a:t>instagram</a:t>
            </a:r>
            <a:endParaRPr lang="en-US" altLang="ko-KR"/>
          </a:p>
          <a:p>
            <a:pPr>
              <a:defRPr/>
            </a:pPr>
            <a:r>
              <a:rPr lang="en-US" altLang="ko-KR"/>
              <a:t>               facebook</a:t>
            </a:r>
            <a:endParaRPr lang="en-US" altLang="ko-KR"/>
          </a:p>
          <a:p>
            <a:pPr>
              <a:defRPr/>
            </a:pPr>
            <a:r>
              <a:rPr lang="en-US" altLang="ko-KR"/>
              <a:t>               youtube</a:t>
            </a:r>
            <a:endParaRPr lang="en-US" altLang="ko-KR"/>
          </a:p>
          <a:p>
            <a:pPr>
              <a:defRPr/>
            </a:pPr>
            <a:r>
              <a:rPr lang="en-US" altLang="ko-KR"/>
              <a:t>3. </a:t>
            </a:r>
            <a:r>
              <a:rPr lang="ko-KR" altLang="en-US"/>
              <a:t>날씨정보</a:t>
            </a:r>
            <a:r>
              <a:rPr lang="en-US" altLang="ko-KR"/>
              <a:t> 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4.</a:t>
            </a:r>
            <a:r>
              <a:rPr lang="ko-KR" altLang="en-US"/>
              <a:t> 시간 </a:t>
            </a:r>
            <a:endParaRPr lang="ko-KR" altLang="en-US"/>
          </a:p>
        </p:txBody>
      </p:sp>
      <p:pic>
        <p:nvPicPr>
          <p:cNvPr id="1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68729" y="3009863"/>
            <a:ext cx="1722269" cy="838272"/>
          </a:xfrm>
          <a:prstGeom prst="rect">
            <a:avLst/>
          </a:prstGeom>
        </p:spPr>
      </p:pic>
      <p:pic>
        <p:nvPicPr>
          <p:cNvPr id="14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045149" y="2807916"/>
            <a:ext cx="1394580" cy="1242167"/>
          </a:xfrm>
          <a:prstGeom prst="rect">
            <a:avLst/>
          </a:prstGeom>
        </p:spPr>
      </p:pic>
      <p:pic>
        <p:nvPicPr>
          <p:cNvPr id="14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38316" y="2716948"/>
            <a:ext cx="1653683" cy="1905165"/>
          </a:xfrm>
          <a:prstGeom prst="rect">
            <a:avLst/>
          </a:prstGeom>
        </p:spPr>
      </p:pic>
      <p:sp>
        <p:nvSpPr>
          <p:cNvPr id="143" name=""/>
          <p:cNvSpPr txBox="1"/>
          <p:nvPr/>
        </p:nvSpPr>
        <p:spPr>
          <a:xfrm>
            <a:off x="7245736" y="4310051"/>
            <a:ext cx="4483484" cy="36481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유니티  </a:t>
            </a:r>
            <a:r>
              <a:rPr lang="en-US" altLang="ko-KR"/>
              <a:t> C#  .NetCore </a:t>
            </a:r>
            <a:r>
              <a:rPr lang="ko-KR" altLang="en-US"/>
              <a:t>이용해서 구현 </a:t>
            </a:r>
            <a:r>
              <a:rPr lang="en-US" altLang="ko-KR"/>
              <a:t> 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/>
          <p:cNvSpPr/>
          <p:nvPr/>
        </p:nvSpPr>
        <p:spPr>
          <a:xfrm>
            <a:off x="8713615" y="3355122"/>
            <a:ext cx="3797700" cy="3797700"/>
          </a:xfrm>
          <a:prstGeom prst="ellipse">
            <a:avLst/>
          </a:prstGeom>
          <a:solidFill>
            <a:srgbClr val="1070c7"/>
          </a:solidFill>
          <a:ln>
            <a:solidFill>
              <a:srgbClr val="107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8691791" y="3355122"/>
            <a:ext cx="1375029" cy="1375029"/>
          </a:xfrm>
          <a:prstGeom prst="ellipse">
            <a:avLst/>
          </a:prstGeom>
          <a:solidFill>
            <a:srgbClr val="f8fff6"/>
          </a:solidFill>
          <a:ln w="38100">
            <a:solidFill>
              <a:srgbClr val="0f6f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0"/>
          </a:p>
        </p:txBody>
      </p:sp>
      <p:sp>
        <p:nvSpPr>
          <p:cNvPr id="13" name="TextBox 12"/>
          <p:cNvSpPr txBox="1"/>
          <p:nvPr/>
        </p:nvSpPr>
        <p:spPr>
          <a:xfrm>
            <a:off x="10037628" y="4145977"/>
            <a:ext cx="1359987" cy="2195768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13800">
                <a:solidFill>
                  <a:schemeClr val="bg1"/>
                </a:solidFill>
              </a:rPr>
              <a:t>S</a:t>
            </a:r>
            <a:endParaRPr lang="ko-KR" altLang="en-US" sz="1380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030492" y="3488639"/>
            <a:ext cx="652623" cy="110799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ko-KR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/>
                <a:ea typeface="나눔고딕 ExtraBold"/>
              </a:defRPr>
            </a:lvl1pPr>
          </a:lstStyle>
          <a:p>
            <a:pPr lvl="0">
              <a:defRPr/>
            </a:pPr>
            <a:r>
              <a:rPr lang="en-US" altLang="ko-KR" sz="6600">
                <a:solidFill>
                  <a:srgbClr val="1070c7"/>
                </a:solidFill>
              </a:rPr>
              <a:t>1</a:t>
            </a:r>
            <a:endParaRPr lang="ko-KR" altLang="en-US" sz="6600">
              <a:solidFill>
                <a:srgbClr val="1070c7"/>
              </a:solidFill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8706" y="310515"/>
            <a:ext cx="5247294" cy="3620495"/>
          </a:xfrm>
          <a:prstGeom prst="rect">
            <a:avLst/>
          </a:prstGeom>
        </p:spPr>
      </p:pic>
      <p:sp>
        <p:nvSpPr>
          <p:cNvPr id="16" name=""/>
          <p:cNvSpPr txBox="1"/>
          <p:nvPr/>
        </p:nvSpPr>
        <p:spPr>
          <a:xfrm>
            <a:off x="1405651" y="4054378"/>
            <a:ext cx="6475077" cy="237309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>
                <a:solidFill>
                  <a:srgbClr val="ff0000"/>
                </a:solidFill>
              </a:rPr>
              <a:t>LeapMotion</a:t>
            </a:r>
            <a:r>
              <a:rPr lang="en-US" altLang="ko-KR"/>
              <a:t> </a:t>
            </a:r>
            <a:endParaRPr lang="en-US" altLang="ko-KR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손</a:t>
            </a:r>
            <a:r>
              <a:rPr lang="ko-KR" altLang="en-US" sz="1100"/>
              <a:t>은</a:t>
            </a:r>
            <a:r>
              <a:rPr lang="en-US" altLang="ko-KR" sz="1100"/>
              <a:t> 사람이 의사소통을 하거나 어떤 사물과 상호작용을 하려고 할 때 가장 많이 쓰는 신체 도구 입니다.</a:t>
            </a:r>
            <a:endParaRPr lang="en-US" altLang="ko-KR" sz="1100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지금까지는 사람의 손 마디마디를 인식하여 사물을 제어하는 장치는 상용화되지 않았습니다. 우리가 손으로 직접 두드리거나 누르거나 잡아야지 상호작용이 가능했죠</a:t>
            </a:r>
            <a:endParaRPr lang="en-US" altLang="ko-KR" sz="1100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근데 립모션은 사람의 손 마디마디를 인식하여 손을 흔들거나 위아래로 움직이거나 구부리거나 움켜쥐는 등의 여러 동작을 인식가능합니다.</a:t>
            </a:r>
            <a:endParaRPr lang="en-US" altLang="ko-KR" sz="1100"/>
          </a:p>
          <a:p>
            <a:pPr>
              <a:defRPr/>
            </a:pPr>
            <a:endParaRPr lang="en-US" altLang="ko-KR" sz="1100"/>
          </a:p>
          <a:p>
            <a:pPr>
              <a:defRPr/>
            </a:pPr>
            <a:r>
              <a:rPr lang="en-US" altLang="ko-KR" sz="1100"/>
              <a:t>그렇기 때문에 사물과의 직접적인 접촉이 없더라도 원격으로 일상적인 제스쳐를 통해 소통할 수 있습니다.</a:t>
            </a:r>
            <a:endParaRPr lang="en-US" altLang="ko-KR" sz="1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노트북, 테이블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8800" y="0"/>
            <a:ext cx="10363200" cy="6908800"/>
          </a:xfrm>
          <a:prstGeom prst="rect">
            <a:avLst/>
          </a:prstGeom>
        </p:spPr>
      </p:pic>
      <p:sp>
        <p:nvSpPr>
          <p:cNvPr id="35" name="사다리꼴 34"/>
          <p:cNvSpPr/>
          <p:nvPr/>
        </p:nvSpPr>
        <p:spPr>
          <a:xfrm rot="10800000">
            <a:off x="-333828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9cd8">
              <a:alpha val="70000"/>
            </a:srgbClr>
          </a:solidFill>
          <a:ln>
            <a:solidFill>
              <a:srgbClr val="029c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/>
          <p:cNvSpPr/>
          <p:nvPr/>
        </p:nvSpPr>
        <p:spPr>
          <a:xfrm>
            <a:off x="719137" y="2575727"/>
            <a:ext cx="1571625" cy="1571625"/>
          </a:xfrm>
          <a:prstGeom prst="ellipse">
            <a:avLst/>
          </a:prstGeom>
          <a:solidFill>
            <a:srgbClr val="029cd8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8235" y="3007596"/>
            <a:ext cx="754380" cy="69572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0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02</a:t>
            </a:r>
            <a:endParaRPr lang="ko-KR" altLang="en-US" sz="40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6082" y="3756586"/>
            <a:ext cx="2851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Functional implementation</a:t>
            </a:r>
            <a:endParaRPr lang="ko-KR" altLang="en-US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92103" y="2996684"/>
            <a:ext cx="2519111" cy="7542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기능 구현</a:t>
            </a:r>
            <a:endParaRPr lang="ko-KR" altLang="en-US" sz="4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grpSp>
        <p:nvGrpSpPr>
          <p:cNvPr id="26" name="Group 11"/>
          <p:cNvGrpSpPr>
            <a:grpSpLocks noChangeAspect="1"/>
          </p:cNvGrpSpPr>
          <p:nvPr/>
        </p:nvGrpSpPr>
        <p:grpSpPr>
          <a:xfrm rot="0">
            <a:off x="2606292" y="3186387"/>
            <a:ext cx="634951" cy="579738"/>
            <a:chOff x="1465" y="333"/>
            <a:chExt cx="667" cy="609"/>
          </a:xfrm>
          <a:solidFill>
            <a:schemeClr val="bg1"/>
          </a:solidFill>
        </p:grpSpPr>
        <p:sp>
          <p:nvSpPr>
            <p:cNvPr id="27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9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0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3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latin typeface="나눔고딕"/>
                <a:ea typeface="나눔고딕"/>
                <a:cs typeface="+mn-cs"/>
              </a:endParaRPr>
            </a:p>
          </p:txBody>
        </p:sp>
      </p:grpSp>
      <p:cxnSp>
        <p:nvCxnSpPr>
          <p:cNvPr id="36" name="직선 연결선 35"/>
          <p:cNvCxnSpPr/>
          <p:nvPr/>
        </p:nvCxnSpPr>
        <p:spPr>
          <a:xfrm>
            <a:off x="1504950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99235" y="36925"/>
            <a:ext cx="421005" cy="2535232"/>
          </a:xfrm>
          <a:prstGeom prst="rect">
            <a:avLst/>
          </a:prstGeom>
          <a:noFill/>
        </p:spPr>
        <p:txBody>
          <a:bodyPr vert="wordArtVertRtl" wrap="square" anchor="ctr" anchorCtr="0">
            <a:spAutoFit/>
          </a:bodyPr>
          <a:lstStyle/>
          <a:p>
            <a:pPr algn="ctr">
              <a:defRPr/>
            </a:pPr>
            <a:r>
              <a:rPr lang="en-US" altLang="ko-KR" sz="12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PRESENTION</a:t>
            </a:r>
            <a:endParaRPr lang="ko-KR" altLang="en-US" sz="12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1625" y="4276371"/>
            <a:ext cx="266700" cy="2722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050" b="0" spc="6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1050" b="0" spc="6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push dir="u"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-265657" y="-3001005"/>
            <a:ext cx="4043272" cy="9131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나눔고딕 ExtraBold"/>
                <a:ea typeface="나눔고딕 ExtraBold"/>
                <a:cs typeface="+mn-cs"/>
              </a:rPr>
              <a:t>Presentation</a:t>
            </a:r>
            <a:endParaRPr lang="ko-KR" altLang="en-US" sz="5400">
              <a:solidFill>
                <a:schemeClr val="bg1"/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-265657" y="-2155888"/>
            <a:ext cx="3243172" cy="4585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프레젠테이션 제작과정</a:t>
            </a:r>
            <a:endParaRPr lang="ko-KR" altLang="en-US" sz="2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pic>
        <p:nvPicPr>
          <p:cNvPr id="16" name="그림 15" descr="사람, 노트북, 전자기기, 컴퓨터이(가) 표시된 사진  매우 높은 신뢰도로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사다리꼴 47"/>
          <p:cNvSpPr/>
          <p:nvPr/>
        </p:nvSpPr>
        <p:spPr>
          <a:xfrm rot="10800000">
            <a:off x="-3276166" y="0"/>
            <a:ext cx="11578112" cy="6858000"/>
          </a:xfrm>
          <a:prstGeom prst="trapezoid">
            <a:avLst>
              <a:gd name="adj" fmla="val 48280"/>
            </a:avLst>
          </a:prstGeom>
          <a:solidFill>
            <a:srgbClr val="fefefe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8731503" y="5839731"/>
            <a:ext cx="538310" cy="538310"/>
          </a:xfrm>
          <a:prstGeom prst="ellipse">
            <a:avLst/>
          </a:prstGeom>
          <a:solidFill>
            <a:srgbClr val="0e6f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9393787" y="5839731"/>
            <a:ext cx="538310" cy="538310"/>
          </a:xfrm>
          <a:prstGeom prst="ellipse">
            <a:avLst/>
          </a:prstGeom>
          <a:solidFill>
            <a:srgbClr val="029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0056072" y="5839731"/>
            <a:ext cx="538310" cy="538310"/>
          </a:xfrm>
          <a:prstGeom prst="ellipse">
            <a:avLst/>
          </a:prstGeom>
          <a:solidFill>
            <a:srgbClr val="0cce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0718356" y="5839731"/>
            <a:ext cx="538310" cy="538310"/>
          </a:xfrm>
          <a:prstGeom prst="ellipse">
            <a:avLst/>
          </a:prstGeom>
          <a:solidFill>
            <a:srgbClr val="0cd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1380641" y="5839731"/>
            <a:ext cx="538310" cy="538310"/>
          </a:xfrm>
          <a:prstGeom prst="ellipse">
            <a:avLst/>
          </a:prstGeom>
          <a:solidFill>
            <a:srgbClr val="7dc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8897420" y="6003722"/>
            <a:ext cx="206476" cy="210327"/>
            <a:chOff x="1072314" y="-3731086"/>
            <a:chExt cx="815735" cy="830949"/>
          </a:xfrm>
        </p:grpSpPr>
        <p:sp>
          <p:nvSpPr>
            <p:cNvPr id="18" name="Freeform 6"/>
            <p:cNvSpPr>
              <a:spLocks noEditPoints="1"/>
            </p:cNvSpPr>
            <p:nvPr/>
          </p:nvSpPr>
          <p:spPr>
            <a:xfrm>
              <a:off x="1072314" y="-3731086"/>
              <a:ext cx="583564" cy="735979"/>
            </a:xfrm>
            <a:custGeom>
              <a:avLst/>
              <a:gdLst>
                <a:gd name="T0" fmla="*/ 693 w 3086"/>
                <a:gd name="T1" fmla="*/ 2850 h 3892"/>
                <a:gd name="T2" fmla="*/ 641 w 3086"/>
                <a:gd name="T3" fmla="*/ 2902 h 3892"/>
                <a:gd name="T4" fmla="*/ 631 w 3086"/>
                <a:gd name="T5" fmla="*/ 2980 h 3892"/>
                <a:gd name="T6" fmla="*/ 672 w 3086"/>
                <a:gd name="T7" fmla="*/ 3043 h 3892"/>
                <a:gd name="T8" fmla="*/ 744 w 3086"/>
                <a:gd name="T9" fmla="*/ 3067 h 3892"/>
                <a:gd name="T10" fmla="*/ 1643 w 3086"/>
                <a:gd name="T11" fmla="*/ 3057 h 3892"/>
                <a:gd name="T12" fmla="*/ 1695 w 3086"/>
                <a:gd name="T13" fmla="*/ 3003 h 3892"/>
                <a:gd name="T14" fmla="*/ 1704 w 3086"/>
                <a:gd name="T15" fmla="*/ 2927 h 3892"/>
                <a:gd name="T16" fmla="*/ 1664 w 3086"/>
                <a:gd name="T17" fmla="*/ 2865 h 3892"/>
                <a:gd name="T18" fmla="*/ 1592 w 3086"/>
                <a:gd name="T19" fmla="*/ 2838 h 3892"/>
                <a:gd name="T20" fmla="*/ 718 w 3086"/>
                <a:gd name="T21" fmla="*/ 1637 h 3892"/>
                <a:gd name="T22" fmla="*/ 655 w 3086"/>
                <a:gd name="T23" fmla="*/ 1676 h 3892"/>
                <a:gd name="T24" fmla="*/ 629 w 3086"/>
                <a:gd name="T25" fmla="*/ 1748 h 3892"/>
                <a:gd name="T26" fmla="*/ 655 w 3086"/>
                <a:gd name="T27" fmla="*/ 1819 h 3892"/>
                <a:gd name="T28" fmla="*/ 718 w 3086"/>
                <a:gd name="T29" fmla="*/ 1859 h 3892"/>
                <a:gd name="T30" fmla="*/ 2466 w 3086"/>
                <a:gd name="T31" fmla="*/ 1859 h 3892"/>
                <a:gd name="T32" fmla="*/ 2529 w 3086"/>
                <a:gd name="T33" fmla="*/ 1819 h 3892"/>
                <a:gd name="T34" fmla="*/ 2556 w 3086"/>
                <a:gd name="T35" fmla="*/ 1748 h 3892"/>
                <a:gd name="T36" fmla="*/ 2529 w 3086"/>
                <a:gd name="T37" fmla="*/ 1676 h 3892"/>
                <a:gd name="T38" fmla="*/ 2466 w 3086"/>
                <a:gd name="T39" fmla="*/ 1637 h 3892"/>
                <a:gd name="T40" fmla="*/ 1111 w 3086"/>
                <a:gd name="T41" fmla="*/ 0 h 3892"/>
                <a:gd name="T42" fmla="*/ 2929 w 3086"/>
                <a:gd name="T43" fmla="*/ 15 h 3892"/>
                <a:gd name="T44" fmla="*/ 3030 w 3086"/>
                <a:gd name="T45" fmla="*/ 87 h 3892"/>
                <a:gd name="T46" fmla="*/ 3082 w 3086"/>
                <a:gd name="T47" fmla="*/ 199 h 3892"/>
                <a:gd name="T48" fmla="*/ 3005 w 3086"/>
                <a:gd name="T49" fmla="*/ 2041 h 3892"/>
                <a:gd name="T50" fmla="*/ 2746 w 3086"/>
                <a:gd name="T51" fmla="*/ 2032 h 3892"/>
                <a:gd name="T52" fmla="*/ 2484 w 3086"/>
                <a:gd name="T53" fmla="*/ 2088 h 3892"/>
                <a:gd name="T54" fmla="*/ 2250 w 3086"/>
                <a:gd name="T55" fmla="*/ 2203 h 3892"/>
                <a:gd name="T56" fmla="*/ 718 w 3086"/>
                <a:gd name="T57" fmla="*/ 2257 h 3892"/>
                <a:gd name="T58" fmla="*/ 655 w 3086"/>
                <a:gd name="T59" fmla="*/ 2298 h 3892"/>
                <a:gd name="T60" fmla="*/ 629 w 3086"/>
                <a:gd name="T61" fmla="*/ 2370 h 3892"/>
                <a:gd name="T62" fmla="*/ 655 w 3086"/>
                <a:gd name="T63" fmla="*/ 2440 h 3892"/>
                <a:gd name="T64" fmla="*/ 718 w 3086"/>
                <a:gd name="T65" fmla="*/ 2481 h 3892"/>
                <a:gd name="T66" fmla="*/ 1919 w 3086"/>
                <a:gd name="T67" fmla="*/ 2550 h 3892"/>
                <a:gd name="T68" fmla="*/ 1821 w 3086"/>
                <a:gd name="T69" fmla="*/ 2769 h 3892"/>
                <a:gd name="T70" fmla="*/ 1774 w 3086"/>
                <a:gd name="T71" fmla="*/ 3009 h 3892"/>
                <a:gd name="T72" fmla="*/ 1787 w 3086"/>
                <a:gd name="T73" fmla="*/ 3280 h 3892"/>
                <a:gd name="T74" fmla="*/ 1868 w 3086"/>
                <a:gd name="T75" fmla="*/ 3539 h 3892"/>
                <a:gd name="T76" fmla="*/ 2009 w 3086"/>
                <a:gd name="T77" fmla="*/ 3764 h 3892"/>
                <a:gd name="T78" fmla="*/ 242 w 3086"/>
                <a:gd name="T79" fmla="*/ 3892 h 3892"/>
                <a:gd name="T80" fmla="*/ 119 w 3086"/>
                <a:gd name="T81" fmla="*/ 3859 h 3892"/>
                <a:gd name="T82" fmla="*/ 33 w 3086"/>
                <a:gd name="T83" fmla="*/ 3772 h 3892"/>
                <a:gd name="T84" fmla="*/ 0 w 3086"/>
                <a:gd name="T85" fmla="*/ 3650 h 3892"/>
                <a:gd name="T86" fmla="*/ 84 w 3086"/>
                <a:gd name="T87" fmla="*/ 1110 h 3892"/>
                <a:gd name="T88" fmla="*/ 820 w 3086"/>
                <a:gd name="T89" fmla="*/ 1108 h 3892"/>
                <a:gd name="T90" fmla="*/ 956 w 3086"/>
                <a:gd name="T91" fmla="*/ 1057 h 3892"/>
                <a:gd name="T92" fmla="*/ 1057 w 3086"/>
                <a:gd name="T93" fmla="*/ 956 h 3892"/>
                <a:gd name="T94" fmla="*/ 1108 w 3086"/>
                <a:gd name="T95" fmla="*/ 820 h 3892"/>
                <a:gd name="T96" fmla="*/ 1111 w 3086"/>
                <a:gd name="T97" fmla="*/ 80 h 3892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6" h="3892">
                  <a:moveTo>
                    <a:pt x="744" y="2838"/>
                  </a:moveTo>
                  <a:lnTo>
                    <a:pt x="718" y="2842"/>
                  </a:lnTo>
                  <a:lnTo>
                    <a:pt x="693" y="2850"/>
                  </a:lnTo>
                  <a:lnTo>
                    <a:pt x="672" y="2865"/>
                  </a:lnTo>
                  <a:lnTo>
                    <a:pt x="654" y="2882"/>
                  </a:lnTo>
                  <a:lnTo>
                    <a:pt x="641" y="2902"/>
                  </a:lnTo>
                  <a:lnTo>
                    <a:pt x="631" y="2927"/>
                  </a:lnTo>
                  <a:lnTo>
                    <a:pt x="629" y="2954"/>
                  </a:lnTo>
                  <a:lnTo>
                    <a:pt x="631" y="2980"/>
                  </a:lnTo>
                  <a:lnTo>
                    <a:pt x="641" y="3003"/>
                  </a:lnTo>
                  <a:lnTo>
                    <a:pt x="654" y="3026"/>
                  </a:lnTo>
                  <a:lnTo>
                    <a:pt x="672" y="3043"/>
                  </a:lnTo>
                  <a:lnTo>
                    <a:pt x="693" y="3057"/>
                  </a:lnTo>
                  <a:lnTo>
                    <a:pt x="718" y="3065"/>
                  </a:lnTo>
                  <a:lnTo>
                    <a:pt x="744" y="3067"/>
                  </a:lnTo>
                  <a:lnTo>
                    <a:pt x="1592" y="3067"/>
                  </a:lnTo>
                  <a:lnTo>
                    <a:pt x="1618" y="3065"/>
                  </a:lnTo>
                  <a:lnTo>
                    <a:pt x="1643" y="3057"/>
                  </a:lnTo>
                  <a:lnTo>
                    <a:pt x="1664" y="3043"/>
                  </a:lnTo>
                  <a:lnTo>
                    <a:pt x="1682" y="3026"/>
                  </a:lnTo>
                  <a:lnTo>
                    <a:pt x="1695" y="3003"/>
                  </a:lnTo>
                  <a:lnTo>
                    <a:pt x="1704" y="2980"/>
                  </a:lnTo>
                  <a:lnTo>
                    <a:pt x="1707" y="2954"/>
                  </a:lnTo>
                  <a:lnTo>
                    <a:pt x="1704" y="2927"/>
                  </a:lnTo>
                  <a:lnTo>
                    <a:pt x="1695" y="2902"/>
                  </a:lnTo>
                  <a:lnTo>
                    <a:pt x="1682" y="2882"/>
                  </a:lnTo>
                  <a:lnTo>
                    <a:pt x="1664" y="2865"/>
                  </a:lnTo>
                  <a:lnTo>
                    <a:pt x="1643" y="2850"/>
                  </a:lnTo>
                  <a:lnTo>
                    <a:pt x="1618" y="2842"/>
                  </a:lnTo>
                  <a:lnTo>
                    <a:pt x="1592" y="2838"/>
                  </a:lnTo>
                  <a:lnTo>
                    <a:pt x="744" y="2838"/>
                  </a:lnTo>
                  <a:close/>
                  <a:moveTo>
                    <a:pt x="744" y="1633"/>
                  </a:moveTo>
                  <a:lnTo>
                    <a:pt x="718" y="1637"/>
                  </a:lnTo>
                  <a:lnTo>
                    <a:pt x="693" y="1644"/>
                  </a:lnTo>
                  <a:lnTo>
                    <a:pt x="672" y="1658"/>
                  </a:lnTo>
                  <a:lnTo>
                    <a:pt x="655" y="1676"/>
                  </a:lnTo>
                  <a:lnTo>
                    <a:pt x="641" y="1697"/>
                  </a:lnTo>
                  <a:lnTo>
                    <a:pt x="633" y="1722"/>
                  </a:lnTo>
                  <a:lnTo>
                    <a:pt x="629" y="1748"/>
                  </a:lnTo>
                  <a:lnTo>
                    <a:pt x="633" y="1774"/>
                  </a:lnTo>
                  <a:lnTo>
                    <a:pt x="641" y="1798"/>
                  </a:lnTo>
                  <a:lnTo>
                    <a:pt x="655" y="1819"/>
                  </a:lnTo>
                  <a:lnTo>
                    <a:pt x="672" y="1837"/>
                  </a:lnTo>
                  <a:lnTo>
                    <a:pt x="693" y="1850"/>
                  </a:lnTo>
                  <a:lnTo>
                    <a:pt x="718" y="1859"/>
                  </a:lnTo>
                  <a:lnTo>
                    <a:pt x="744" y="1862"/>
                  </a:lnTo>
                  <a:lnTo>
                    <a:pt x="2440" y="1862"/>
                  </a:lnTo>
                  <a:lnTo>
                    <a:pt x="2466" y="1859"/>
                  </a:lnTo>
                  <a:lnTo>
                    <a:pt x="2491" y="1850"/>
                  </a:lnTo>
                  <a:lnTo>
                    <a:pt x="2512" y="1837"/>
                  </a:lnTo>
                  <a:lnTo>
                    <a:pt x="2529" y="1819"/>
                  </a:lnTo>
                  <a:lnTo>
                    <a:pt x="2544" y="1798"/>
                  </a:lnTo>
                  <a:lnTo>
                    <a:pt x="2552" y="1774"/>
                  </a:lnTo>
                  <a:lnTo>
                    <a:pt x="2556" y="1748"/>
                  </a:lnTo>
                  <a:lnTo>
                    <a:pt x="2552" y="1722"/>
                  </a:lnTo>
                  <a:lnTo>
                    <a:pt x="2544" y="1697"/>
                  </a:lnTo>
                  <a:lnTo>
                    <a:pt x="2529" y="1676"/>
                  </a:lnTo>
                  <a:lnTo>
                    <a:pt x="2512" y="1658"/>
                  </a:lnTo>
                  <a:lnTo>
                    <a:pt x="2491" y="1644"/>
                  </a:lnTo>
                  <a:lnTo>
                    <a:pt x="2466" y="1637"/>
                  </a:lnTo>
                  <a:lnTo>
                    <a:pt x="2440" y="1633"/>
                  </a:lnTo>
                  <a:lnTo>
                    <a:pt x="744" y="1633"/>
                  </a:lnTo>
                  <a:close/>
                  <a:moveTo>
                    <a:pt x="1111" y="0"/>
                  </a:moveTo>
                  <a:lnTo>
                    <a:pt x="2844" y="0"/>
                  </a:lnTo>
                  <a:lnTo>
                    <a:pt x="2887" y="4"/>
                  </a:lnTo>
                  <a:lnTo>
                    <a:pt x="2929" y="15"/>
                  </a:lnTo>
                  <a:lnTo>
                    <a:pt x="2967" y="33"/>
                  </a:lnTo>
                  <a:lnTo>
                    <a:pt x="3000" y="57"/>
                  </a:lnTo>
                  <a:lnTo>
                    <a:pt x="3030" y="87"/>
                  </a:lnTo>
                  <a:lnTo>
                    <a:pt x="3053" y="119"/>
                  </a:lnTo>
                  <a:lnTo>
                    <a:pt x="3072" y="157"/>
                  </a:lnTo>
                  <a:lnTo>
                    <a:pt x="3082" y="199"/>
                  </a:lnTo>
                  <a:lnTo>
                    <a:pt x="3086" y="242"/>
                  </a:lnTo>
                  <a:lnTo>
                    <a:pt x="3086" y="2057"/>
                  </a:lnTo>
                  <a:lnTo>
                    <a:pt x="3005" y="2041"/>
                  </a:lnTo>
                  <a:lnTo>
                    <a:pt x="2922" y="2031"/>
                  </a:lnTo>
                  <a:lnTo>
                    <a:pt x="2837" y="2028"/>
                  </a:lnTo>
                  <a:lnTo>
                    <a:pt x="2746" y="2032"/>
                  </a:lnTo>
                  <a:lnTo>
                    <a:pt x="2655" y="2042"/>
                  </a:lnTo>
                  <a:lnTo>
                    <a:pt x="2569" y="2062"/>
                  </a:lnTo>
                  <a:lnTo>
                    <a:pt x="2484" y="2088"/>
                  </a:lnTo>
                  <a:lnTo>
                    <a:pt x="2402" y="2120"/>
                  </a:lnTo>
                  <a:lnTo>
                    <a:pt x="2324" y="2159"/>
                  </a:lnTo>
                  <a:lnTo>
                    <a:pt x="2250" y="2203"/>
                  </a:lnTo>
                  <a:lnTo>
                    <a:pt x="2180" y="2254"/>
                  </a:lnTo>
                  <a:lnTo>
                    <a:pt x="744" y="2254"/>
                  </a:lnTo>
                  <a:lnTo>
                    <a:pt x="718" y="2257"/>
                  </a:lnTo>
                  <a:lnTo>
                    <a:pt x="693" y="2266"/>
                  </a:lnTo>
                  <a:lnTo>
                    <a:pt x="672" y="2279"/>
                  </a:lnTo>
                  <a:lnTo>
                    <a:pt x="655" y="2298"/>
                  </a:lnTo>
                  <a:lnTo>
                    <a:pt x="641" y="2319"/>
                  </a:lnTo>
                  <a:lnTo>
                    <a:pt x="633" y="2342"/>
                  </a:lnTo>
                  <a:lnTo>
                    <a:pt x="629" y="2370"/>
                  </a:lnTo>
                  <a:lnTo>
                    <a:pt x="633" y="2396"/>
                  </a:lnTo>
                  <a:lnTo>
                    <a:pt x="641" y="2419"/>
                  </a:lnTo>
                  <a:lnTo>
                    <a:pt x="655" y="2440"/>
                  </a:lnTo>
                  <a:lnTo>
                    <a:pt x="672" y="2459"/>
                  </a:lnTo>
                  <a:lnTo>
                    <a:pt x="693" y="2472"/>
                  </a:lnTo>
                  <a:lnTo>
                    <a:pt x="718" y="2481"/>
                  </a:lnTo>
                  <a:lnTo>
                    <a:pt x="744" y="2484"/>
                  </a:lnTo>
                  <a:lnTo>
                    <a:pt x="1962" y="2484"/>
                  </a:lnTo>
                  <a:lnTo>
                    <a:pt x="1919" y="2550"/>
                  </a:lnTo>
                  <a:lnTo>
                    <a:pt x="1881" y="2620"/>
                  </a:lnTo>
                  <a:lnTo>
                    <a:pt x="1848" y="2693"/>
                  </a:lnTo>
                  <a:lnTo>
                    <a:pt x="1821" y="2769"/>
                  </a:lnTo>
                  <a:lnTo>
                    <a:pt x="1800" y="2846"/>
                  </a:lnTo>
                  <a:lnTo>
                    <a:pt x="1783" y="2927"/>
                  </a:lnTo>
                  <a:lnTo>
                    <a:pt x="1774" y="3009"/>
                  </a:lnTo>
                  <a:lnTo>
                    <a:pt x="1771" y="3094"/>
                  </a:lnTo>
                  <a:lnTo>
                    <a:pt x="1775" y="3188"/>
                  </a:lnTo>
                  <a:lnTo>
                    <a:pt x="1787" y="3280"/>
                  </a:lnTo>
                  <a:lnTo>
                    <a:pt x="1806" y="3369"/>
                  </a:lnTo>
                  <a:lnTo>
                    <a:pt x="1834" y="3455"/>
                  </a:lnTo>
                  <a:lnTo>
                    <a:pt x="1868" y="3539"/>
                  </a:lnTo>
                  <a:lnTo>
                    <a:pt x="1908" y="3617"/>
                  </a:lnTo>
                  <a:lnTo>
                    <a:pt x="1956" y="3693"/>
                  </a:lnTo>
                  <a:lnTo>
                    <a:pt x="2009" y="3764"/>
                  </a:lnTo>
                  <a:lnTo>
                    <a:pt x="2068" y="3831"/>
                  </a:lnTo>
                  <a:lnTo>
                    <a:pt x="2131" y="3892"/>
                  </a:lnTo>
                  <a:lnTo>
                    <a:pt x="242" y="3892"/>
                  </a:lnTo>
                  <a:lnTo>
                    <a:pt x="199" y="3888"/>
                  </a:lnTo>
                  <a:lnTo>
                    <a:pt x="157" y="3876"/>
                  </a:lnTo>
                  <a:lnTo>
                    <a:pt x="119" y="3859"/>
                  </a:lnTo>
                  <a:lnTo>
                    <a:pt x="86" y="3835"/>
                  </a:lnTo>
                  <a:lnTo>
                    <a:pt x="56" y="3806"/>
                  </a:lnTo>
                  <a:lnTo>
                    <a:pt x="33" y="3772"/>
                  </a:lnTo>
                  <a:lnTo>
                    <a:pt x="14" y="3734"/>
                  </a:lnTo>
                  <a:lnTo>
                    <a:pt x="4" y="3693"/>
                  </a:lnTo>
                  <a:lnTo>
                    <a:pt x="0" y="3650"/>
                  </a:lnTo>
                  <a:lnTo>
                    <a:pt x="0" y="2156"/>
                  </a:lnTo>
                  <a:lnTo>
                    <a:pt x="0" y="1110"/>
                  </a:lnTo>
                  <a:lnTo>
                    <a:pt x="84" y="1110"/>
                  </a:lnTo>
                  <a:lnTo>
                    <a:pt x="106" y="1112"/>
                  </a:lnTo>
                  <a:lnTo>
                    <a:pt x="770" y="1112"/>
                  </a:lnTo>
                  <a:lnTo>
                    <a:pt x="820" y="1108"/>
                  </a:lnTo>
                  <a:lnTo>
                    <a:pt x="868" y="1097"/>
                  </a:lnTo>
                  <a:lnTo>
                    <a:pt x="914" y="1079"/>
                  </a:lnTo>
                  <a:lnTo>
                    <a:pt x="956" y="1057"/>
                  </a:lnTo>
                  <a:lnTo>
                    <a:pt x="994" y="1028"/>
                  </a:lnTo>
                  <a:lnTo>
                    <a:pt x="1028" y="994"/>
                  </a:lnTo>
                  <a:lnTo>
                    <a:pt x="1057" y="956"/>
                  </a:lnTo>
                  <a:lnTo>
                    <a:pt x="1079" y="914"/>
                  </a:lnTo>
                  <a:lnTo>
                    <a:pt x="1098" y="868"/>
                  </a:lnTo>
                  <a:lnTo>
                    <a:pt x="1108" y="820"/>
                  </a:lnTo>
                  <a:lnTo>
                    <a:pt x="1112" y="770"/>
                  </a:lnTo>
                  <a:lnTo>
                    <a:pt x="1112" y="106"/>
                  </a:lnTo>
                  <a:lnTo>
                    <a:pt x="1111" y="80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19" name="Freeform 7"/>
            <p:cNvSpPr/>
            <p:nvPr/>
          </p:nvSpPr>
          <p:spPr>
            <a:xfrm>
              <a:off x="1472072" y="-3546713"/>
              <a:ext cx="183806" cy="183617"/>
            </a:xfrm>
            <a:custGeom>
              <a:avLst/>
              <a:gdLst>
                <a:gd name="T0" fmla="*/ 868 w 972"/>
                <a:gd name="T1" fmla="*/ 0 h 971"/>
                <a:gd name="T2" fmla="*/ 890 w 972"/>
                <a:gd name="T3" fmla="*/ 2 h 971"/>
                <a:gd name="T4" fmla="*/ 911 w 972"/>
                <a:gd name="T5" fmla="*/ 10 h 971"/>
                <a:gd name="T6" fmla="*/ 931 w 972"/>
                <a:gd name="T7" fmla="*/ 21 h 971"/>
                <a:gd name="T8" fmla="*/ 947 w 972"/>
                <a:gd name="T9" fmla="*/ 37 h 971"/>
                <a:gd name="T10" fmla="*/ 960 w 972"/>
                <a:gd name="T11" fmla="*/ 56 h 971"/>
                <a:gd name="T12" fmla="*/ 968 w 972"/>
                <a:gd name="T13" fmla="*/ 77 h 971"/>
                <a:gd name="T14" fmla="*/ 972 w 972"/>
                <a:gd name="T15" fmla="*/ 103 h 971"/>
                <a:gd name="T16" fmla="*/ 972 w 972"/>
                <a:gd name="T17" fmla="*/ 767 h 971"/>
                <a:gd name="T18" fmla="*/ 968 w 972"/>
                <a:gd name="T19" fmla="*/ 804 h 971"/>
                <a:gd name="T20" fmla="*/ 958 w 972"/>
                <a:gd name="T21" fmla="*/ 838 h 971"/>
                <a:gd name="T22" fmla="*/ 943 w 972"/>
                <a:gd name="T23" fmla="*/ 870 h 971"/>
                <a:gd name="T24" fmla="*/ 923 w 972"/>
                <a:gd name="T25" fmla="*/ 898 h 971"/>
                <a:gd name="T26" fmla="*/ 898 w 972"/>
                <a:gd name="T27" fmla="*/ 923 h 971"/>
                <a:gd name="T28" fmla="*/ 871 w 972"/>
                <a:gd name="T29" fmla="*/ 942 h 971"/>
                <a:gd name="T30" fmla="*/ 838 w 972"/>
                <a:gd name="T31" fmla="*/ 958 h 971"/>
                <a:gd name="T32" fmla="*/ 804 w 972"/>
                <a:gd name="T33" fmla="*/ 967 h 971"/>
                <a:gd name="T34" fmla="*/ 767 w 972"/>
                <a:gd name="T35" fmla="*/ 971 h 971"/>
                <a:gd name="T36" fmla="*/ 103 w 972"/>
                <a:gd name="T37" fmla="*/ 971 h 971"/>
                <a:gd name="T38" fmla="*/ 77 w 972"/>
                <a:gd name="T39" fmla="*/ 967 h 971"/>
                <a:gd name="T40" fmla="*/ 53 w 972"/>
                <a:gd name="T41" fmla="*/ 959 h 971"/>
                <a:gd name="T42" fmla="*/ 35 w 972"/>
                <a:gd name="T43" fmla="*/ 945 h 971"/>
                <a:gd name="T44" fmla="*/ 19 w 972"/>
                <a:gd name="T45" fmla="*/ 928 h 971"/>
                <a:gd name="T46" fmla="*/ 7 w 972"/>
                <a:gd name="T47" fmla="*/ 908 h 971"/>
                <a:gd name="T48" fmla="*/ 1 w 972"/>
                <a:gd name="T49" fmla="*/ 886 h 971"/>
                <a:gd name="T50" fmla="*/ 0 w 972"/>
                <a:gd name="T51" fmla="*/ 863 h 971"/>
                <a:gd name="T52" fmla="*/ 4 w 972"/>
                <a:gd name="T53" fmla="*/ 839 h 971"/>
                <a:gd name="T54" fmla="*/ 14 w 972"/>
                <a:gd name="T55" fmla="*/ 817 h 971"/>
                <a:gd name="T56" fmla="*/ 30 w 972"/>
                <a:gd name="T57" fmla="*/ 797 h 971"/>
                <a:gd name="T58" fmla="*/ 797 w 972"/>
                <a:gd name="T59" fmla="*/ 31 h 971"/>
                <a:gd name="T60" fmla="*/ 813 w 972"/>
                <a:gd name="T61" fmla="*/ 17 h 971"/>
                <a:gd name="T62" fmla="*/ 831 w 972"/>
                <a:gd name="T63" fmla="*/ 8 h 971"/>
                <a:gd name="T64" fmla="*/ 850 w 972"/>
                <a:gd name="T65" fmla="*/ 2 h 971"/>
                <a:gd name="T66" fmla="*/ 868 w 972"/>
                <a:gd name="T67" fmla="*/ 0 h 97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72" h="971">
                  <a:moveTo>
                    <a:pt x="868" y="0"/>
                  </a:moveTo>
                  <a:lnTo>
                    <a:pt x="890" y="2"/>
                  </a:lnTo>
                  <a:lnTo>
                    <a:pt x="911" y="10"/>
                  </a:lnTo>
                  <a:lnTo>
                    <a:pt x="931" y="21"/>
                  </a:lnTo>
                  <a:lnTo>
                    <a:pt x="947" y="37"/>
                  </a:lnTo>
                  <a:lnTo>
                    <a:pt x="960" y="56"/>
                  </a:lnTo>
                  <a:lnTo>
                    <a:pt x="968" y="77"/>
                  </a:lnTo>
                  <a:lnTo>
                    <a:pt x="972" y="103"/>
                  </a:lnTo>
                  <a:lnTo>
                    <a:pt x="972" y="767"/>
                  </a:lnTo>
                  <a:lnTo>
                    <a:pt x="968" y="804"/>
                  </a:lnTo>
                  <a:lnTo>
                    <a:pt x="958" y="838"/>
                  </a:lnTo>
                  <a:lnTo>
                    <a:pt x="943" y="870"/>
                  </a:lnTo>
                  <a:lnTo>
                    <a:pt x="923" y="898"/>
                  </a:lnTo>
                  <a:lnTo>
                    <a:pt x="898" y="923"/>
                  </a:lnTo>
                  <a:lnTo>
                    <a:pt x="871" y="942"/>
                  </a:lnTo>
                  <a:lnTo>
                    <a:pt x="838" y="958"/>
                  </a:lnTo>
                  <a:lnTo>
                    <a:pt x="804" y="967"/>
                  </a:lnTo>
                  <a:lnTo>
                    <a:pt x="767" y="971"/>
                  </a:lnTo>
                  <a:lnTo>
                    <a:pt x="103" y="971"/>
                  </a:lnTo>
                  <a:lnTo>
                    <a:pt x="77" y="967"/>
                  </a:lnTo>
                  <a:lnTo>
                    <a:pt x="53" y="959"/>
                  </a:lnTo>
                  <a:lnTo>
                    <a:pt x="35" y="945"/>
                  </a:lnTo>
                  <a:lnTo>
                    <a:pt x="19" y="928"/>
                  </a:lnTo>
                  <a:lnTo>
                    <a:pt x="7" y="908"/>
                  </a:lnTo>
                  <a:lnTo>
                    <a:pt x="1" y="886"/>
                  </a:lnTo>
                  <a:lnTo>
                    <a:pt x="0" y="863"/>
                  </a:lnTo>
                  <a:lnTo>
                    <a:pt x="4" y="839"/>
                  </a:lnTo>
                  <a:lnTo>
                    <a:pt x="14" y="817"/>
                  </a:lnTo>
                  <a:lnTo>
                    <a:pt x="30" y="797"/>
                  </a:lnTo>
                  <a:lnTo>
                    <a:pt x="797" y="31"/>
                  </a:lnTo>
                  <a:lnTo>
                    <a:pt x="813" y="17"/>
                  </a:lnTo>
                  <a:lnTo>
                    <a:pt x="831" y="8"/>
                  </a:lnTo>
                  <a:lnTo>
                    <a:pt x="850" y="2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>
            <a:xfrm>
              <a:off x="1482240" y="-3305947"/>
              <a:ext cx="405809" cy="405810"/>
            </a:xfrm>
            <a:custGeom>
              <a:avLst/>
              <a:gdLst>
                <a:gd name="T0" fmla="*/ 796 w 2146"/>
                <a:gd name="T1" fmla="*/ 360 h 2146"/>
                <a:gd name="T2" fmla="*/ 616 w 2146"/>
                <a:gd name="T3" fmla="*/ 436 h 2146"/>
                <a:gd name="T4" fmla="*/ 473 w 2146"/>
                <a:gd name="T5" fmla="*/ 564 h 2146"/>
                <a:gd name="T6" fmla="*/ 379 w 2146"/>
                <a:gd name="T7" fmla="*/ 732 h 2146"/>
                <a:gd name="T8" fmla="*/ 345 w 2146"/>
                <a:gd name="T9" fmla="*/ 930 h 2146"/>
                <a:gd name="T10" fmla="*/ 379 w 2146"/>
                <a:gd name="T11" fmla="*/ 1126 h 2146"/>
                <a:gd name="T12" fmla="*/ 473 w 2146"/>
                <a:gd name="T13" fmla="*/ 1295 h 2146"/>
                <a:gd name="T14" fmla="*/ 616 w 2146"/>
                <a:gd name="T15" fmla="*/ 1423 h 2146"/>
                <a:gd name="T16" fmla="*/ 796 w 2146"/>
                <a:gd name="T17" fmla="*/ 1498 h 2146"/>
                <a:gd name="T18" fmla="*/ 995 w 2146"/>
                <a:gd name="T19" fmla="*/ 1510 h 2146"/>
                <a:gd name="T20" fmla="*/ 1178 w 2146"/>
                <a:gd name="T21" fmla="*/ 1457 h 2146"/>
                <a:gd name="T22" fmla="*/ 1283 w 2146"/>
                <a:gd name="T23" fmla="*/ 1394 h 2146"/>
                <a:gd name="T24" fmla="*/ 1398 w 2146"/>
                <a:gd name="T25" fmla="*/ 1278 h 2146"/>
                <a:gd name="T26" fmla="*/ 1483 w 2146"/>
                <a:gd name="T27" fmla="*/ 1116 h 2146"/>
                <a:gd name="T28" fmla="*/ 1513 w 2146"/>
                <a:gd name="T29" fmla="*/ 930 h 2146"/>
                <a:gd name="T30" fmla="*/ 1483 w 2146"/>
                <a:gd name="T31" fmla="*/ 742 h 2146"/>
                <a:gd name="T32" fmla="*/ 1398 w 2146"/>
                <a:gd name="T33" fmla="*/ 580 h 2146"/>
                <a:gd name="T34" fmla="*/ 1283 w 2146"/>
                <a:gd name="T35" fmla="*/ 464 h 2146"/>
                <a:gd name="T36" fmla="*/ 1178 w 2146"/>
                <a:gd name="T37" fmla="*/ 401 h 2146"/>
                <a:gd name="T38" fmla="*/ 995 w 2146"/>
                <a:gd name="T39" fmla="*/ 348 h 2146"/>
                <a:gd name="T40" fmla="*/ 1014 w 2146"/>
                <a:gd name="T41" fmla="*/ 4 h 2146"/>
                <a:gd name="T42" fmla="*/ 1247 w 2146"/>
                <a:gd name="T43" fmla="*/ 56 h 2146"/>
                <a:gd name="T44" fmla="*/ 1388 w 2146"/>
                <a:gd name="T45" fmla="*/ 122 h 2146"/>
                <a:gd name="T46" fmla="*/ 1579 w 2146"/>
                <a:gd name="T47" fmla="*/ 267 h 2146"/>
                <a:gd name="T48" fmla="*/ 1728 w 2146"/>
                <a:gd name="T49" fmla="*/ 456 h 2146"/>
                <a:gd name="T50" fmla="*/ 1824 w 2146"/>
                <a:gd name="T51" fmla="*/ 680 h 2146"/>
                <a:gd name="T52" fmla="*/ 1858 w 2146"/>
                <a:gd name="T53" fmla="*/ 928 h 2146"/>
                <a:gd name="T54" fmla="*/ 1826 w 2146"/>
                <a:gd name="T55" fmla="*/ 1169 h 2146"/>
                <a:gd name="T56" fmla="*/ 1736 w 2146"/>
                <a:gd name="T57" fmla="*/ 1386 h 2146"/>
                <a:gd name="T58" fmla="*/ 2095 w 2146"/>
                <a:gd name="T59" fmla="*/ 1853 h 2146"/>
                <a:gd name="T60" fmla="*/ 2142 w 2146"/>
                <a:gd name="T61" fmla="*/ 1940 h 2146"/>
                <a:gd name="T62" fmla="*/ 2133 w 2146"/>
                <a:gd name="T63" fmla="*/ 2038 h 2146"/>
                <a:gd name="T64" fmla="*/ 2069 w 2146"/>
                <a:gd name="T65" fmla="*/ 2117 h 2146"/>
                <a:gd name="T66" fmla="*/ 1974 w 2146"/>
                <a:gd name="T67" fmla="*/ 2146 h 2146"/>
                <a:gd name="T68" fmla="*/ 1879 w 2146"/>
                <a:gd name="T69" fmla="*/ 2117 h 2146"/>
                <a:gd name="T70" fmla="*/ 1453 w 2146"/>
                <a:gd name="T71" fmla="*/ 1694 h 2146"/>
                <a:gd name="T72" fmla="*/ 1259 w 2146"/>
                <a:gd name="T73" fmla="*/ 1796 h 2146"/>
                <a:gd name="T74" fmla="*/ 1042 w 2146"/>
                <a:gd name="T75" fmla="*/ 1850 h 2146"/>
                <a:gd name="T76" fmla="*/ 843 w 2146"/>
                <a:gd name="T77" fmla="*/ 1853 h 2146"/>
                <a:gd name="T78" fmla="*/ 599 w 2146"/>
                <a:gd name="T79" fmla="*/ 1796 h 2146"/>
                <a:gd name="T80" fmla="*/ 391 w 2146"/>
                <a:gd name="T81" fmla="*/ 1685 h 2146"/>
                <a:gd name="T82" fmla="*/ 217 w 2146"/>
                <a:gd name="T83" fmla="*/ 1524 h 2146"/>
                <a:gd name="T84" fmla="*/ 90 w 2146"/>
                <a:gd name="T85" fmla="*/ 1325 h 2146"/>
                <a:gd name="T86" fmla="*/ 15 w 2146"/>
                <a:gd name="T87" fmla="*/ 1095 h 2146"/>
                <a:gd name="T88" fmla="*/ 4 w 2146"/>
                <a:gd name="T89" fmla="*/ 842 h 2146"/>
                <a:gd name="T90" fmla="*/ 61 w 2146"/>
                <a:gd name="T91" fmla="*/ 597 h 2146"/>
                <a:gd name="T92" fmla="*/ 179 w 2146"/>
                <a:gd name="T93" fmla="*/ 382 h 2146"/>
                <a:gd name="T94" fmla="*/ 338 w 2146"/>
                <a:gd name="T95" fmla="*/ 214 h 2146"/>
                <a:gd name="T96" fmla="*/ 531 w 2146"/>
                <a:gd name="T97" fmla="*/ 90 h 2146"/>
                <a:gd name="T98" fmla="*/ 762 w 2146"/>
                <a:gd name="T99" fmla="*/ 16 h 214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6" h="2146">
                  <a:moveTo>
                    <a:pt x="929" y="344"/>
                  </a:moveTo>
                  <a:lnTo>
                    <a:pt x="861" y="348"/>
                  </a:lnTo>
                  <a:lnTo>
                    <a:pt x="796" y="360"/>
                  </a:lnTo>
                  <a:lnTo>
                    <a:pt x="731" y="378"/>
                  </a:lnTo>
                  <a:lnTo>
                    <a:pt x="672" y="405"/>
                  </a:lnTo>
                  <a:lnTo>
                    <a:pt x="616" y="436"/>
                  </a:lnTo>
                  <a:lnTo>
                    <a:pt x="564" y="474"/>
                  </a:lnTo>
                  <a:lnTo>
                    <a:pt x="515" y="516"/>
                  </a:lnTo>
                  <a:lnTo>
                    <a:pt x="473" y="564"/>
                  </a:lnTo>
                  <a:lnTo>
                    <a:pt x="435" y="617"/>
                  </a:lnTo>
                  <a:lnTo>
                    <a:pt x="404" y="673"/>
                  </a:lnTo>
                  <a:lnTo>
                    <a:pt x="379" y="732"/>
                  </a:lnTo>
                  <a:lnTo>
                    <a:pt x="359" y="795"/>
                  </a:lnTo>
                  <a:lnTo>
                    <a:pt x="349" y="862"/>
                  </a:lnTo>
                  <a:lnTo>
                    <a:pt x="345" y="930"/>
                  </a:lnTo>
                  <a:lnTo>
                    <a:pt x="349" y="998"/>
                  </a:lnTo>
                  <a:lnTo>
                    <a:pt x="359" y="1063"/>
                  </a:lnTo>
                  <a:lnTo>
                    <a:pt x="379" y="1126"/>
                  </a:lnTo>
                  <a:lnTo>
                    <a:pt x="404" y="1186"/>
                  </a:lnTo>
                  <a:lnTo>
                    <a:pt x="435" y="1242"/>
                  </a:lnTo>
                  <a:lnTo>
                    <a:pt x="473" y="1295"/>
                  </a:lnTo>
                  <a:lnTo>
                    <a:pt x="515" y="1342"/>
                  </a:lnTo>
                  <a:lnTo>
                    <a:pt x="564" y="1385"/>
                  </a:lnTo>
                  <a:lnTo>
                    <a:pt x="616" y="1423"/>
                  </a:lnTo>
                  <a:lnTo>
                    <a:pt x="672" y="1455"/>
                  </a:lnTo>
                  <a:lnTo>
                    <a:pt x="733" y="1479"/>
                  </a:lnTo>
                  <a:lnTo>
                    <a:pt x="796" y="1498"/>
                  </a:lnTo>
                  <a:lnTo>
                    <a:pt x="861" y="1510"/>
                  </a:lnTo>
                  <a:lnTo>
                    <a:pt x="929" y="1513"/>
                  </a:lnTo>
                  <a:lnTo>
                    <a:pt x="995" y="1510"/>
                  </a:lnTo>
                  <a:lnTo>
                    <a:pt x="1059" y="1499"/>
                  </a:lnTo>
                  <a:lnTo>
                    <a:pt x="1120" y="1482"/>
                  </a:lnTo>
                  <a:lnTo>
                    <a:pt x="1178" y="1457"/>
                  </a:lnTo>
                  <a:lnTo>
                    <a:pt x="1213" y="1440"/>
                  </a:lnTo>
                  <a:lnTo>
                    <a:pt x="1247" y="1419"/>
                  </a:lnTo>
                  <a:lnTo>
                    <a:pt x="1283" y="1394"/>
                  </a:lnTo>
                  <a:lnTo>
                    <a:pt x="1316" y="1367"/>
                  </a:lnTo>
                  <a:lnTo>
                    <a:pt x="1359" y="1325"/>
                  </a:lnTo>
                  <a:lnTo>
                    <a:pt x="1398" y="1278"/>
                  </a:lnTo>
                  <a:lnTo>
                    <a:pt x="1432" y="1227"/>
                  </a:lnTo>
                  <a:lnTo>
                    <a:pt x="1461" y="1173"/>
                  </a:lnTo>
                  <a:lnTo>
                    <a:pt x="1483" y="1116"/>
                  </a:lnTo>
                  <a:lnTo>
                    <a:pt x="1500" y="1057"/>
                  </a:lnTo>
                  <a:lnTo>
                    <a:pt x="1511" y="994"/>
                  </a:lnTo>
                  <a:lnTo>
                    <a:pt x="1513" y="930"/>
                  </a:lnTo>
                  <a:lnTo>
                    <a:pt x="1511" y="865"/>
                  </a:lnTo>
                  <a:lnTo>
                    <a:pt x="1500" y="803"/>
                  </a:lnTo>
                  <a:lnTo>
                    <a:pt x="1483" y="742"/>
                  </a:lnTo>
                  <a:lnTo>
                    <a:pt x="1461" y="685"/>
                  </a:lnTo>
                  <a:lnTo>
                    <a:pt x="1432" y="631"/>
                  </a:lnTo>
                  <a:lnTo>
                    <a:pt x="1398" y="580"/>
                  </a:lnTo>
                  <a:lnTo>
                    <a:pt x="1359" y="534"/>
                  </a:lnTo>
                  <a:lnTo>
                    <a:pt x="1316" y="491"/>
                  </a:lnTo>
                  <a:lnTo>
                    <a:pt x="1283" y="464"/>
                  </a:lnTo>
                  <a:lnTo>
                    <a:pt x="1247" y="439"/>
                  </a:lnTo>
                  <a:lnTo>
                    <a:pt x="1213" y="419"/>
                  </a:lnTo>
                  <a:lnTo>
                    <a:pt x="1178" y="401"/>
                  </a:lnTo>
                  <a:lnTo>
                    <a:pt x="1120" y="377"/>
                  </a:lnTo>
                  <a:lnTo>
                    <a:pt x="1059" y="359"/>
                  </a:lnTo>
                  <a:lnTo>
                    <a:pt x="995" y="348"/>
                  </a:lnTo>
                  <a:lnTo>
                    <a:pt x="929" y="344"/>
                  </a:lnTo>
                  <a:close/>
                  <a:moveTo>
                    <a:pt x="929" y="0"/>
                  </a:moveTo>
                  <a:lnTo>
                    <a:pt x="1014" y="4"/>
                  </a:lnTo>
                  <a:lnTo>
                    <a:pt x="1097" y="16"/>
                  </a:lnTo>
                  <a:lnTo>
                    <a:pt x="1178" y="34"/>
                  </a:lnTo>
                  <a:lnTo>
                    <a:pt x="1247" y="56"/>
                  </a:lnTo>
                  <a:lnTo>
                    <a:pt x="1282" y="70"/>
                  </a:lnTo>
                  <a:lnTo>
                    <a:pt x="1316" y="85"/>
                  </a:lnTo>
                  <a:lnTo>
                    <a:pt x="1388" y="122"/>
                  </a:lnTo>
                  <a:lnTo>
                    <a:pt x="1456" y="165"/>
                  </a:lnTo>
                  <a:lnTo>
                    <a:pt x="1520" y="214"/>
                  </a:lnTo>
                  <a:lnTo>
                    <a:pt x="1579" y="267"/>
                  </a:lnTo>
                  <a:lnTo>
                    <a:pt x="1634" y="326"/>
                  </a:lnTo>
                  <a:lnTo>
                    <a:pt x="1684" y="389"/>
                  </a:lnTo>
                  <a:lnTo>
                    <a:pt x="1728" y="456"/>
                  </a:lnTo>
                  <a:lnTo>
                    <a:pt x="1766" y="528"/>
                  </a:lnTo>
                  <a:lnTo>
                    <a:pt x="1798" y="602"/>
                  </a:lnTo>
                  <a:lnTo>
                    <a:pt x="1824" y="680"/>
                  </a:lnTo>
                  <a:lnTo>
                    <a:pt x="1842" y="761"/>
                  </a:lnTo>
                  <a:lnTo>
                    <a:pt x="1854" y="843"/>
                  </a:lnTo>
                  <a:lnTo>
                    <a:pt x="1858" y="928"/>
                  </a:lnTo>
                  <a:lnTo>
                    <a:pt x="1854" y="1011"/>
                  </a:lnTo>
                  <a:lnTo>
                    <a:pt x="1843" y="1092"/>
                  </a:lnTo>
                  <a:lnTo>
                    <a:pt x="1826" y="1169"/>
                  </a:lnTo>
                  <a:lnTo>
                    <a:pt x="1802" y="1245"/>
                  </a:lnTo>
                  <a:lnTo>
                    <a:pt x="1773" y="1317"/>
                  </a:lnTo>
                  <a:lnTo>
                    <a:pt x="1736" y="1386"/>
                  </a:lnTo>
                  <a:lnTo>
                    <a:pt x="1695" y="1452"/>
                  </a:lnTo>
                  <a:lnTo>
                    <a:pt x="1795" y="1551"/>
                  </a:lnTo>
                  <a:lnTo>
                    <a:pt x="2095" y="1853"/>
                  </a:lnTo>
                  <a:lnTo>
                    <a:pt x="2117" y="1879"/>
                  </a:lnTo>
                  <a:lnTo>
                    <a:pt x="2133" y="1909"/>
                  </a:lnTo>
                  <a:lnTo>
                    <a:pt x="2142" y="1940"/>
                  </a:lnTo>
                  <a:lnTo>
                    <a:pt x="2146" y="1973"/>
                  </a:lnTo>
                  <a:lnTo>
                    <a:pt x="2142" y="2006"/>
                  </a:lnTo>
                  <a:lnTo>
                    <a:pt x="2133" y="2038"/>
                  </a:lnTo>
                  <a:lnTo>
                    <a:pt x="2117" y="2069"/>
                  </a:lnTo>
                  <a:lnTo>
                    <a:pt x="2095" y="2095"/>
                  </a:lnTo>
                  <a:lnTo>
                    <a:pt x="2069" y="2117"/>
                  </a:lnTo>
                  <a:lnTo>
                    <a:pt x="2039" y="2133"/>
                  </a:lnTo>
                  <a:lnTo>
                    <a:pt x="2007" y="2142"/>
                  </a:lnTo>
                  <a:lnTo>
                    <a:pt x="1974" y="2146"/>
                  </a:lnTo>
                  <a:lnTo>
                    <a:pt x="1940" y="2142"/>
                  </a:lnTo>
                  <a:lnTo>
                    <a:pt x="1909" y="2133"/>
                  </a:lnTo>
                  <a:lnTo>
                    <a:pt x="1879" y="2117"/>
                  </a:lnTo>
                  <a:lnTo>
                    <a:pt x="1853" y="2095"/>
                  </a:lnTo>
                  <a:lnTo>
                    <a:pt x="1502" y="1745"/>
                  </a:lnTo>
                  <a:lnTo>
                    <a:pt x="1453" y="1694"/>
                  </a:lnTo>
                  <a:lnTo>
                    <a:pt x="1392" y="1733"/>
                  </a:lnTo>
                  <a:lnTo>
                    <a:pt x="1326" y="1767"/>
                  </a:lnTo>
                  <a:lnTo>
                    <a:pt x="1259" y="1796"/>
                  </a:lnTo>
                  <a:lnTo>
                    <a:pt x="1189" y="1820"/>
                  </a:lnTo>
                  <a:lnTo>
                    <a:pt x="1117" y="1838"/>
                  </a:lnTo>
                  <a:lnTo>
                    <a:pt x="1042" y="1850"/>
                  </a:lnTo>
                  <a:lnTo>
                    <a:pt x="986" y="1855"/>
                  </a:lnTo>
                  <a:lnTo>
                    <a:pt x="929" y="1856"/>
                  </a:lnTo>
                  <a:lnTo>
                    <a:pt x="843" y="1853"/>
                  </a:lnTo>
                  <a:lnTo>
                    <a:pt x="759" y="1841"/>
                  </a:lnTo>
                  <a:lnTo>
                    <a:pt x="678" y="1822"/>
                  </a:lnTo>
                  <a:lnTo>
                    <a:pt x="599" y="1796"/>
                  </a:lnTo>
                  <a:lnTo>
                    <a:pt x="526" y="1765"/>
                  </a:lnTo>
                  <a:lnTo>
                    <a:pt x="456" y="1728"/>
                  </a:lnTo>
                  <a:lnTo>
                    <a:pt x="391" y="1685"/>
                  </a:lnTo>
                  <a:lnTo>
                    <a:pt x="328" y="1637"/>
                  </a:lnTo>
                  <a:lnTo>
                    <a:pt x="270" y="1583"/>
                  </a:lnTo>
                  <a:lnTo>
                    <a:pt x="217" y="1524"/>
                  </a:lnTo>
                  <a:lnTo>
                    <a:pt x="169" y="1461"/>
                  </a:lnTo>
                  <a:lnTo>
                    <a:pt x="126" y="1394"/>
                  </a:lnTo>
                  <a:lnTo>
                    <a:pt x="90" y="1325"/>
                  </a:lnTo>
                  <a:lnTo>
                    <a:pt x="58" y="1250"/>
                  </a:lnTo>
                  <a:lnTo>
                    <a:pt x="33" y="1174"/>
                  </a:lnTo>
                  <a:lnTo>
                    <a:pt x="15" y="1095"/>
                  </a:lnTo>
                  <a:lnTo>
                    <a:pt x="4" y="1013"/>
                  </a:lnTo>
                  <a:lnTo>
                    <a:pt x="0" y="928"/>
                  </a:lnTo>
                  <a:lnTo>
                    <a:pt x="4" y="842"/>
                  </a:lnTo>
                  <a:lnTo>
                    <a:pt x="16" y="758"/>
                  </a:lnTo>
                  <a:lnTo>
                    <a:pt x="35" y="677"/>
                  </a:lnTo>
                  <a:lnTo>
                    <a:pt x="61" y="597"/>
                  </a:lnTo>
                  <a:lnTo>
                    <a:pt x="93" y="522"/>
                  </a:lnTo>
                  <a:lnTo>
                    <a:pt x="133" y="450"/>
                  </a:lnTo>
                  <a:lnTo>
                    <a:pt x="179" y="382"/>
                  </a:lnTo>
                  <a:lnTo>
                    <a:pt x="230" y="320"/>
                  </a:lnTo>
                  <a:lnTo>
                    <a:pt x="282" y="263"/>
                  </a:lnTo>
                  <a:lnTo>
                    <a:pt x="338" y="214"/>
                  </a:lnTo>
                  <a:lnTo>
                    <a:pt x="399" y="166"/>
                  </a:lnTo>
                  <a:lnTo>
                    <a:pt x="463" y="126"/>
                  </a:lnTo>
                  <a:lnTo>
                    <a:pt x="531" y="90"/>
                  </a:lnTo>
                  <a:lnTo>
                    <a:pt x="606" y="59"/>
                  </a:lnTo>
                  <a:lnTo>
                    <a:pt x="682" y="34"/>
                  </a:lnTo>
                  <a:lnTo>
                    <a:pt x="762" y="16"/>
                  </a:lnTo>
                  <a:lnTo>
                    <a:pt x="844" y="4"/>
                  </a:lnTo>
                  <a:lnTo>
                    <a:pt x="92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1" name="Group 11"/>
          <p:cNvGrpSpPr>
            <a:grpSpLocks noChangeAspect="1"/>
          </p:cNvGrpSpPr>
          <p:nvPr/>
        </p:nvGrpSpPr>
        <p:grpSpPr>
          <a:xfrm rot="0">
            <a:off x="9554201" y="6009600"/>
            <a:ext cx="217482" cy="198571"/>
            <a:chOff x="1465" y="333"/>
            <a:chExt cx="667" cy="609"/>
          </a:xfrm>
          <a:solidFill>
            <a:schemeClr val="bg1"/>
          </a:solidFill>
        </p:grpSpPr>
        <p:sp>
          <p:nvSpPr>
            <p:cNvPr id="22" name="Freeform 13"/>
            <p:cNvSpPr/>
            <p:nvPr/>
          </p:nvSpPr>
          <p:spPr>
            <a:xfrm>
              <a:off x="1573" y="440"/>
              <a:ext cx="93" cy="92"/>
            </a:xfrm>
            <a:custGeom>
              <a:avLst/>
              <a:gdLst>
                <a:gd name="T0" fmla="*/ 231 w 463"/>
                <a:gd name="T1" fmla="*/ 0 h 464"/>
                <a:gd name="T2" fmla="*/ 268 w 463"/>
                <a:gd name="T3" fmla="*/ 3 h 464"/>
                <a:gd name="T4" fmla="*/ 304 w 463"/>
                <a:gd name="T5" fmla="*/ 12 h 464"/>
                <a:gd name="T6" fmla="*/ 338 w 463"/>
                <a:gd name="T7" fmla="*/ 26 h 464"/>
                <a:gd name="T8" fmla="*/ 368 w 463"/>
                <a:gd name="T9" fmla="*/ 45 h 464"/>
                <a:gd name="T10" fmla="*/ 395 w 463"/>
                <a:gd name="T11" fmla="*/ 68 h 464"/>
                <a:gd name="T12" fmla="*/ 418 w 463"/>
                <a:gd name="T13" fmla="*/ 95 h 464"/>
                <a:gd name="T14" fmla="*/ 436 w 463"/>
                <a:gd name="T15" fmla="*/ 126 h 464"/>
                <a:gd name="T16" fmla="*/ 451 w 463"/>
                <a:gd name="T17" fmla="*/ 159 h 464"/>
                <a:gd name="T18" fmla="*/ 460 w 463"/>
                <a:gd name="T19" fmla="*/ 194 h 464"/>
                <a:gd name="T20" fmla="*/ 463 w 463"/>
                <a:gd name="T21" fmla="*/ 232 h 464"/>
                <a:gd name="T22" fmla="*/ 460 w 463"/>
                <a:gd name="T23" fmla="*/ 270 h 464"/>
                <a:gd name="T24" fmla="*/ 451 w 463"/>
                <a:gd name="T25" fmla="*/ 306 h 464"/>
                <a:gd name="T26" fmla="*/ 436 w 463"/>
                <a:gd name="T27" fmla="*/ 339 h 464"/>
                <a:gd name="T28" fmla="*/ 418 w 463"/>
                <a:gd name="T29" fmla="*/ 369 h 464"/>
                <a:gd name="T30" fmla="*/ 395 w 463"/>
                <a:gd name="T31" fmla="*/ 397 h 464"/>
                <a:gd name="T32" fmla="*/ 368 w 463"/>
                <a:gd name="T33" fmla="*/ 420 h 464"/>
                <a:gd name="T34" fmla="*/ 338 w 463"/>
                <a:gd name="T35" fmla="*/ 439 h 464"/>
                <a:gd name="T36" fmla="*/ 304 w 463"/>
                <a:gd name="T37" fmla="*/ 453 h 464"/>
                <a:gd name="T38" fmla="*/ 268 w 463"/>
                <a:gd name="T39" fmla="*/ 462 h 464"/>
                <a:gd name="T40" fmla="*/ 231 w 463"/>
                <a:gd name="T41" fmla="*/ 464 h 464"/>
                <a:gd name="T42" fmla="*/ 193 w 463"/>
                <a:gd name="T43" fmla="*/ 462 h 464"/>
                <a:gd name="T44" fmla="*/ 157 w 463"/>
                <a:gd name="T45" fmla="*/ 453 h 464"/>
                <a:gd name="T46" fmla="*/ 125 w 463"/>
                <a:gd name="T47" fmla="*/ 439 h 464"/>
                <a:gd name="T48" fmla="*/ 94 w 463"/>
                <a:gd name="T49" fmla="*/ 420 h 464"/>
                <a:gd name="T50" fmla="*/ 68 w 463"/>
                <a:gd name="T51" fmla="*/ 397 h 464"/>
                <a:gd name="T52" fmla="*/ 44 w 463"/>
                <a:gd name="T53" fmla="*/ 369 h 464"/>
                <a:gd name="T54" fmla="*/ 25 w 463"/>
                <a:gd name="T55" fmla="*/ 339 h 464"/>
                <a:gd name="T56" fmla="*/ 11 w 463"/>
                <a:gd name="T57" fmla="*/ 306 h 464"/>
                <a:gd name="T58" fmla="*/ 3 w 463"/>
                <a:gd name="T59" fmla="*/ 270 h 464"/>
                <a:gd name="T60" fmla="*/ 0 w 463"/>
                <a:gd name="T61" fmla="*/ 232 h 464"/>
                <a:gd name="T62" fmla="*/ 3 w 463"/>
                <a:gd name="T63" fmla="*/ 194 h 464"/>
                <a:gd name="T64" fmla="*/ 11 w 463"/>
                <a:gd name="T65" fmla="*/ 159 h 464"/>
                <a:gd name="T66" fmla="*/ 25 w 463"/>
                <a:gd name="T67" fmla="*/ 126 h 464"/>
                <a:gd name="T68" fmla="*/ 44 w 463"/>
                <a:gd name="T69" fmla="*/ 95 h 464"/>
                <a:gd name="T70" fmla="*/ 68 w 463"/>
                <a:gd name="T71" fmla="*/ 68 h 464"/>
                <a:gd name="T72" fmla="*/ 94 w 463"/>
                <a:gd name="T73" fmla="*/ 45 h 464"/>
                <a:gd name="T74" fmla="*/ 125 w 463"/>
                <a:gd name="T75" fmla="*/ 26 h 464"/>
                <a:gd name="T76" fmla="*/ 157 w 463"/>
                <a:gd name="T77" fmla="*/ 12 h 464"/>
                <a:gd name="T78" fmla="*/ 193 w 463"/>
                <a:gd name="T79" fmla="*/ 3 h 464"/>
                <a:gd name="T80" fmla="*/ 231 w 463"/>
                <a:gd name="T81" fmla="*/ 0 h 46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63" h="464">
                  <a:moveTo>
                    <a:pt x="231" y="0"/>
                  </a:moveTo>
                  <a:lnTo>
                    <a:pt x="268" y="3"/>
                  </a:lnTo>
                  <a:lnTo>
                    <a:pt x="304" y="12"/>
                  </a:lnTo>
                  <a:lnTo>
                    <a:pt x="338" y="26"/>
                  </a:lnTo>
                  <a:lnTo>
                    <a:pt x="368" y="45"/>
                  </a:lnTo>
                  <a:lnTo>
                    <a:pt x="395" y="68"/>
                  </a:lnTo>
                  <a:lnTo>
                    <a:pt x="418" y="95"/>
                  </a:lnTo>
                  <a:lnTo>
                    <a:pt x="436" y="126"/>
                  </a:lnTo>
                  <a:lnTo>
                    <a:pt x="451" y="159"/>
                  </a:lnTo>
                  <a:lnTo>
                    <a:pt x="460" y="194"/>
                  </a:lnTo>
                  <a:lnTo>
                    <a:pt x="463" y="232"/>
                  </a:lnTo>
                  <a:lnTo>
                    <a:pt x="460" y="270"/>
                  </a:lnTo>
                  <a:lnTo>
                    <a:pt x="451" y="306"/>
                  </a:lnTo>
                  <a:lnTo>
                    <a:pt x="436" y="339"/>
                  </a:lnTo>
                  <a:lnTo>
                    <a:pt x="418" y="369"/>
                  </a:lnTo>
                  <a:lnTo>
                    <a:pt x="395" y="397"/>
                  </a:lnTo>
                  <a:lnTo>
                    <a:pt x="368" y="420"/>
                  </a:lnTo>
                  <a:lnTo>
                    <a:pt x="338" y="439"/>
                  </a:lnTo>
                  <a:lnTo>
                    <a:pt x="304" y="453"/>
                  </a:lnTo>
                  <a:lnTo>
                    <a:pt x="268" y="462"/>
                  </a:lnTo>
                  <a:lnTo>
                    <a:pt x="231" y="464"/>
                  </a:lnTo>
                  <a:lnTo>
                    <a:pt x="193" y="462"/>
                  </a:lnTo>
                  <a:lnTo>
                    <a:pt x="157" y="453"/>
                  </a:lnTo>
                  <a:lnTo>
                    <a:pt x="125" y="439"/>
                  </a:lnTo>
                  <a:lnTo>
                    <a:pt x="94" y="420"/>
                  </a:lnTo>
                  <a:lnTo>
                    <a:pt x="68" y="397"/>
                  </a:lnTo>
                  <a:lnTo>
                    <a:pt x="44" y="369"/>
                  </a:lnTo>
                  <a:lnTo>
                    <a:pt x="25" y="339"/>
                  </a:lnTo>
                  <a:lnTo>
                    <a:pt x="11" y="306"/>
                  </a:lnTo>
                  <a:lnTo>
                    <a:pt x="3" y="270"/>
                  </a:lnTo>
                  <a:lnTo>
                    <a:pt x="0" y="232"/>
                  </a:lnTo>
                  <a:lnTo>
                    <a:pt x="3" y="194"/>
                  </a:lnTo>
                  <a:lnTo>
                    <a:pt x="11" y="159"/>
                  </a:lnTo>
                  <a:lnTo>
                    <a:pt x="25" y="126"/>
                  </a:lnTo>
                  <a:lnTo>
                    <a:pt x="44" y="95"/>
                  </a:lnTo>
                  <a:lnTo>
                    <a:pt x="68" y="68"/>
                  </a:lnTo>
                  <a:lnTo>
                    <a:pt x="94" y="45"/>
                  </a:lnTo>
                  <a:lnTo>
                    <a:pt x="125" y="26"/>
                  </a:lnTo>
                  <a:lnTo>
                    <a:pt x="157" y="12"/>
                  </a:lnTo>
                  <a:lnTo>
                    <a:pt x="193" y="3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3" name="Freeform 14"/>
            <p:cNvSpPr/>
            <p:nvPr/>
          </p:nvSpPr>
          <p:spPr>
            <a:xfrm>
              <a:off x="1549" y="542"/>
              <a:ext cx="247" cy="400"/>
            </a:xfrm>
            <a:custGeom>
              <a:avLst/>
              <a:gdLst>
                <a:gd name="T0" fmla="*/ 1132 w 1233"/>
                <a:gd name="T1" fmla="*/ 0 h 1998"/>
                <a:gd name="T2" fmla="*/ 1168 w 1233"/>
                <a:gd name="T3" fmla="*/ 11 h 1998"/>
                <a:gd name="T4" fmla="*/ 1199 w 1233"/>
                <a:gd name="T5" fmla="*/ 35 h 1998"/>
                <a:gd name="T6" fmla="*/ 1220 w 1233"/>
                <a:gd name="T7" fmla="*/ 67 h 1998"/>
                <a:gd name="T8" fmla="*/ 1232 w 1233"/>
                <a:gd name="T9" fmla="*/ 102 h 1998"/>
                <a:gd name="T10" fmla="*/ 1229 w 1233"/>
                <a:gd name="T11" fmla="*/ 139 h 1998"/>
                <a:gd name="T12" fmla="*/ 1212 w 1233"/>
                <a:gd name="T13" fmla="*/ 174 h 1998"/>
                <a:gd name="T14" fmla="*/ 1178 w 1233"/>
                <a:gd name="T15" fmla="*/ 200 h 1998"/>
                <a:gd name="T16" fmla="*/ 1014 w 1233"/>
                <a:gd name="T17" fmla="*/ 272 h 1998"/>
                <a:gd name="T18" fmla="*/ 845 w 1233"/>
                <a:gd name="T19" fmla="*/ 321 h 1998"/>
                <a:gd name="T20" fmla="*/ 672 w 1233"/>
                <a:gd name="T21" fmla="*/ 348 h 1998"/>
                <a:gd name="T22" fmla="*/ 583 w 1233"/>
                <a:gd name="T23" fmla="*/ 876 h 1998"/>
                <a:gd name="T24" fmla="*/ 577 w 1233"/>
                <a:gd name="T25" fmla="*/ 920 h 1998"/>
                <a:gd name="T26" fmla="*/ 644 w 1233"/>
                <a:gd name="T27" fmla="*/ 1146 h 1998"/>
                <a:gd name="T28" fmla="*/ 686 w 1233"/>
                <a:gd name="T29" fmla="*/ 1376 h 1998"/>
                <a:gd name="T30" fmla="*/ 707 w 1233"/>
                <a:gd name="T31" fmla="*/ 1610 h 1998"/>
                <a:gd name="T32" fmla="*/ 708 w 1233"/>
                <a:gd name="T33" fmla="*/ 1751 h 1998"/>
                <a:gd name="T34" fmla="*/ 693 w 1233"/>
                <a:gd name="T35" fmla="*/ 1789 h 1998"/>
                <a:gd name="T36" fmla="*/ 666 w 1233"/>
                <a:gd name="T37" fmla="*/ 1815 h 1998"/>
                <a:gd name="T38" fmla="*/ 632 w 1233"/>
                <a:gd name="T39" fmla="*/ 1830 h 1998"/>
                <a:gd name="T40" fmla="*/ 593 w 1233"/>
                <a:gd name="T41" fmla="*/ 1833 h 1998"/>
                <a:gd name="T42" fmla="*/ 556 w 1233"/>
                <a:gd name="T43" fmla="*/ 1823 h 1998"/>
                <a:gd name="T44" fmla="*/ 525 w 1233"/>
                <a:gd name="T45" fmla="*/ 1804 h 1998"/>
                <a:gd name="T46" fmla="*/ 503 w 1233"/>
                <a:gd name="T47" fmla="*/ 1771 h 1998"/>
                <a:gd name="T48" fmla="*/ 493 w 1233"/>
                <a:gd name="T49" fmla="*/ 1727 h 1998"/>
                <a:gd name="T50" fmla="*/ 481 w 1233"/>
                <a:gd name="T51" fmla="*/ 1498 h 1998"/>
                <a:gd name="T52" fmla="*/ 449 w 1233"/>
                <a:gd name="T53" fmla="*/ 1272 h 1998"/>
                <a:gd name="T54" fmla="*/ 392 w 1233"/>
                <a:gd name="T55" fmla="*/ 1050 h 1998"/>
                <a:gd name="T56" fmla="*/ 389 w 1233"/>
                <a:gd name="T57" fmla="*/ 1129 h 1998"/>
                <a:gd name="T58" fmla="*/ 389 w 1233"/>
                <a:gd name="T59" fmla="*/ 1284 h 1998"/>
                <a:gd name="T60" fmla="*/ 377 w 1233"/>
                <a:gd name="T61" fmla="*/ 1437 h 1998"/>
                <a:gd name="T62" fmla="*/ 351 w 1233"/>
                <a:gd name="T63" fmla="*/ 1589 h 1998"/>
                <a:gd name="T64" fmla="*/ 307 w 1233"/>
                <a:gd name="T65" fmla="*/ 1736 h 1998"/>
                <a:gd name="T66" fmla="*/ 244 w 1233"/>
                <a:gd name="T67" fmla="*/ 1878 h 1998"/>
                <a:gd name="T68" fmla="*/ 189 w 1233"/>
                <a:gd name="T69" fmla="*/ 1966 h 1998"/>
                <a:gd name="T70" fmla="*/ 152 w 1233"/>
                <a:gd name="T71" fmla="*/ 1991 h 1998"/>
                <a:gd name="T72" fmla="*/ 113 w 1233"/>
                <a:gd name="T73" fmla="*/ 1998 h 1998"/>
                <a:gd name="T74" fmla="*/ 73 w 1233"/>
                <a:gd name="T75" fmla="*/ 1990 h 1998"/>
                <a:gd name="T76" fmla="*/ 37 w 1233"/>
                <a:gd name="T77" fmla="*/ 1970 h 1998"/>
                <a:gd name="T78" fmla="*/ 12 w 1233"/>
                <a:gd name="T79" fmla="*/ 1940 h 1998"/>
                <a:gd name="T80" fmla="*/ 0 w 1233"/>
                <a:gd name="T81" fmla="*/ 1902 h 1998"/>
                <a:gd name="T82" fmla="*/ 6 w 1233"/>
                <a:gd name="T83" fmla="*/ 1859 h 1998"/>
                <a:gd name="T84" fmla="*/ 53 w 1233"/>
                <a:gd name="T85" fmla="*/ 1772 h 1998"/>
                <a:gd name="T86" fmla="*/ 112 w 1233"/>
                <a:gd name="T87" fmla="*/ 1638 h 1998"/>
                <a:gd name="T88" fmla="*/ 148 w 1233"/>
                <a:gd name="T89" fmla="*/ 1499 h 1998"/>
                <a:gd name="T90" fmla="*/ 169 w 1233"/>
                <a:gd name="T91" fmla="*/ 1357 h 1998"/>
                <a:gd name="T92" fmla="*/ 175 w 1233"/>
                <a:gd name="T93" fmla="*/ 1212 h 1998"/>
                <a:gd name="T94" fmla="*/ 170 w 1233"/>
                <a:gd name="T95" fmla="*/ 1066 h 1998"/>
                <a:gd name="T96" fmla="*/ 145 w 1233"/>
                <a:gd name="T97" fmla="*/ 967 h 1998"/>
                <a:gd name="T98" fmla="*/ 123 w 1233"/>
                <a:gd name="T99" fmla="*/ 908 h 1998"/>
                <a:gd name="T100" fmla="*/ 120 w 1233"/>
                <a:gd name="T101" fmla="*/ 223 h 1998"/>
                <a:gd name="T102" fmla="*/ 131 w 1233"/>
                <a:gd name="T103" fmla="*/ 162 h 1998"/>
                <a:gd name="T104" fmla="*/ 160 w 1233"/>
                <a:gd name="T105" fmla="*/ 110 h 1998"/>
                <a:gd name="T106" fmla="*/ 205 w 1233"/>
                <a:gd name="T107" fmla="*/ 73 h 1998"/>
                <a:gd name="T108" fmla="*/ 262 w 1233"/>
                <a:gd name="T109" fmla="*/ 51 h 1998"/>
                <a:gd name="T110" fmla="*/ 409 w 1233"/>
                <a:gd name="T111" fmla="*/ 48 h 1998"/>
                <a:gd name="T112" fmla="*/ 470 w 1233"/>
                <a:gd name="T113" fmla="*/ 59 h 1998"/>
                <a:gd name="T114" fmla="*/ 522 w 1233"/>
                <a:gd name="T115" fmla="*/ 90 h 1998"/>
                <a:gd name="T116" fmla="*/ 560 w 1233"/>
                <a:gd name="T117" fmla="*/ 136 h 1998"/>
                <a:gd name="T118" fmla="*/ 709 w 1233"/>
                <a:gd name="T119" fmla="*/ 125 h 1998"/>
                <a:gd name="T120" fmla="*/ 856 w 1233"/>
                <a:gd name="T121" fmla="*/ 95 h 1998"/>
                <a:gd name="T122" fmla="*/ 998 w 1233"/>
                <a:gd name="T123" fmla="*/ 45 h 1998"/>
                <a:gd name="T124" fmla="*/ 1090 w 1233"/>
                <a:gd name="T125" fmla="*/ 3 h 199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3" h="1998">
                  <a:moveTo>
                    <a:pt x="1111" y="0"/>
                  </a:moveTo>
                  <a:lnTo>
                    <a:pt x="1132" y="0"/>
                  </a:lnTo>
                  <a:lnTo>
                    <a:pt x="1151" y="4"/>
                  </a:lnTo>
                  <a:lnTo>
                    <a:pt x="1168" y="11"/>
                  </a:lnTo>
                  <a:lnTo>
                    <a:pt x="1185" y="23"/>
                  </a:lnTo>
                  <a:lnTo>
                    <a:pt x="1199" y="35"/>
                  </a:lnTo>
                  <a:lnTo>
                    <a:pt x="1211" y="50"/>
                  </a:lnTo>
                  <a:lnTo>
                    <a:pt x="1220" y="67"/>
                  </a:lnTo>
                  <a:lnTo>
                    <a:pt x="1227" y="85"/>
                  </a:lnTo>
                  <a:lnTo>
                    <a:pt x="1232" y="102"/>
                  </a:lnTo>
                  <a:lnTo>
                    <a:pt x="1233" y="122"/>
                  </a:lnTo>
                  <a:lnTo>
                    <a:pt x="1229" y="139"/>
                  </a:lnTo>
                  <a:lnTo>
                    <a:pt x="1223" y="157"/>
                  </a:lnTo>
                  <a:lnTo>
                    <a:pt x="1212" y="174"/>
                  </a:lnTo>
                  <a:lnTo>
                    <a:pt x="1197" y="188"/>
                  </a:lnTo>
                  <a:lnTo>
                    <a:pt x="1178" y="200"/>
                  </a:lnTo>
                  <a:lnTo>
                    <a:pt x="1097" y="239"/>
                  </a:lnTo>
                  <a:lnTo>
                    <a:pt x="1014" y="272"/>
                  </a:lnTo>
                  <a:lnTo>
                    <a:pt x="930" y="299"/>
                  </a:lnTo>
                  <a:lnTo>
                    <a:pt x="845" y="321"/>
                  </a:lnTo>
                  <a:lnTo>
                    <a:pt x="758" y="337"/>
                  </a:lnTo>
                  <a:lnTo>
                    <a:pt x="672" y="348"/>
                  </a:lnTo>
                  <a:lnTo>
                    <a:pt x="583" y="354"/>
                  </a:lnTo>
                  <a:lnTo>
                    <a:pt x="583" y="876"/>
                  </a:lnTo>
                  <a:lnTo>
                    <a:pt x="581" y="899"/>
                  </a:lnTo>
                  <a:lnTo>
                    <a:pt x="577" y="920"/>
                  </a:lnTo>
                  <a:lnTo>
                    <a:pt x="613" y="1033"/>
                  </a:lnTo>
                  <a:lnTo>
                    <a:pt x="644" y="1146"/>
                  </a:lnTo>
                  <a:lnTo>
                    <a:pt x="667" y="1261"/>
                  </a:lnTo>
                  <a:lnTo>
                    <a:pt x="686" y="1376"/>
                  </a:lnTo>
                  <a:lnTo>
                    <a:pt x="699" y="1493"/>
                  </a:lnTo>
                  <a:lnTo>
                    <a:pt x="707" y="1610"/>
                  </a:lnTo>
                  <a:lnTo>
                    <a:pt x="710" y="1727"/>
                  </a:lnTo>
                  <a:lnTo>
                    <a:pt x="708" y="1751"/>
                  </a:lnTo>
                  <a:lnTo>
                    <a:pt x="703" y="1771"/>
                  </a:lnTo>
                  <a:lnTo>
                    <a:pt x="693" y="1789"/>
                  </a:lnTo>
                  <a:lnTo>
                    <a:pt x="681" y="1804"/>
                  </a:lnTo>
                  <a:lnTo>
                    <a:pt x="666" y="1815"/>
                  </a:lnTo>
                  <a:lnTo>
                    <a:pt x="649" y="1824"/>
                  </a:lnTo>
                  <a:lnTo>
                    <a:pt x="632" y="1830"/>
                  </a:lnTo>
                  <a:lnTo>
                    <a:pt x="612" y="1833"/>
                  </a:lnTo>
                  <a:lnTo>
                    <a:pt x="593" y="1833"/>
                  </a:lnTo>
                  <a:lnTo>
                    <a:pt x="575" y="1830"/>
                  </a:lnTo>
                  <a:lnTo>
                    <a:pt x="556" y="1823"/>
                  </a:lnTo>
                  <a:lnTo>
                    <a:pt x="539" y="1815"/>
                  </a:lnTo>
                  <a:lnTo>
                    <a:pt x="525" y="1804"/>
                  </a:lnTo>
                  <a:lnTo>
                    <a:pt x="512" y="1789"/>
                  </a:lnTo>
                  <a:lnTo>
                    <a:pt x="503" y="1771"/>
                  </a:lnTo>
                  <a:lnTo>
                    <a:pt x="495" y="1751"/>
                  </a:lnTo>
                  <a:lnTo>
                    <a:pt x="493" y="1727"/>
                  </a:lnTo>
                  <a:lnTo>
                    <a:pt x="490" y="1612"/>
                  </a:lnTo>
                  <a:lnTo>
                    <a:pt x="481" y="1498"/>
                  </a:lnTo>
                  <a:lnTo>
                    <a:pt x="468" y="1384"/>
                  </a:lnTo>
                  <a:lnTo>
                    <a:pt x="449" y="1272"/>
                  </a:lnTo>
                  <a:lnTo>
                    <a:pt x="423" y="1161"/>
                  </a:lnTo>
                  <a:lnTo>
                    <a:pt x="392" y="1050"/>
                  </a:lnTo>
                  <a:lnTo>
                    <a:pt x="385" y="1050"/>
                  </a:lnTo>
                  <a:lnTo>
                    <a:pt x="389" y="1129"/>
                  </a:lnTo>
                  <a:lnTo>
                    <a:pt x="391" y="1206"/>
                  </a:lnTo>
                  <a:lnTo>
                    <a:pt x="389" y="1284"/>
                  </a:lnTo>
                  <a:lnTo>
                    <a:pt x="385" y="1361"/>
                  </a:lnTo>
                  <a:lnTo>
                    <a:pt x="377" y="1437"/>
                  </a:lnTo>
                  <a:lnTo>
                    <a:pt x="366" y="1513"/>
                  </a:lnTo>
                  <a:lnTo>
                    <a:pt x="351" y="1589"/>
                  </a:lnTo>
                  <a:lnTo>
                    <a:pt x="331" y="1662"/>
                  </a:lnTo>
                  <a:lnTo>
                    <a:pt x="307" y="1736"/>
                  </a:lnTo>
                  <a:lnTo>
                    <a:pt x="279" y="1807"/>
                  </a:lnTo>
                  <a:lnTo>
                    <a:pt x="244" y="1878"/>
                  </a:lnTo>
                  <a:lnTo>
                    <a:pt x="203" y="1947"/>
                  </a:lnTo>
                  <a:lnTo>
                    <a:pt x="189" y="1966"/>
                  </a:lnTo>
                  <a:lnTo>
                    <a:pt x="172" y="1982"/>
                  </a:lnTo>
                  <a:lnTo>
                    <a:pt x="152" y="1991"/>
                  </a:lnTo>
                  <a:lnTo>
                    <a:pt x="133" y="1997"/>
                  </a:lnTo>
                  <a:lnTo>
                    <a:pt x="113" y="1998"/>
                  </a:lnTo>
                  <a:lnTo>
                    <a:pt x="92" y="1996"/>
                  </a:lnTo>
                  <a:lnTo>
                    <a:pt x="73" y="1990"/>
                  </a:lnTo>
                  <a:lnTo>
                    <a:pt x="53" y="1982"/>
                  </a:lnTo>
                  <a:lnTo>
                    <a:pt x="37" y="1970"/>
                  </a:lnTo>
                  <a:lnTo>
                    <a:pt x="23" y="1956"/>
                  </a:lnTo>
                  <a:lnTo>
                    <a:pt x="12" y="1940"/>
                  </a:lnTo>
                  <a:lnTo>
                    <a:pt x="4" y="1922"/>
                  </a:lnTo>
                  <a:lnTo>
                    <a:pt x="0" y="1902"/>
                  </a:lnTo>
                  <a:lnTo>
                    <a:pt x="0" y="1882"/>
                  </a:lnTo>
                  <a:lnTo>
                    <a:pt x="6" y="1859"/>
                  </a:lnTo>
                  <a:lnTo>
                    <a:pt x="16" y="1838"/>
                  </a:lnTo>
                  <a:lnTo>
                    <a:pt x="53" y="1772"/>
                  </a:lnTo>
                  <a:lnTo>
                    <a:pt x="85" y="1705"/>
                  </a:lnTo>
                  <a:lnTo>
                    <a:pt x="112" y="1638"/>
                  </a:lnTo>
                  <a:lnTo>
                    <a:pt x="132" y="1568"/>
                  </a:lnTo>
                  <a:lnTo>
                    <a:pt x="148" y="1499"/>
                  </a:lnTo>
                  <a:lnTo>
                    <a:pt x="160" y="1428"/>
                  </a:lnTo>
                  <a:lnTo>
                    <a:pt x="169" y="1357"/>
                  </a:lnTo>
                  <a:lnTo>
                    <a:pt x="173" y="1284"/>
                  </a:lnTo>
                  <a:lnTo>
                    <a:pt x="175" y="1212"/>
                  </a:lnTo>
                  <a:lnTo>
                    <a:pt x="173" y="1139"/>
                  </a:lnTo>
                  <a:lnTo>
                    <a:pt x="170" y="1066"/>
                  </a:lnTo>
                  <a:lnTo>
                    <a:pt x="163" y="992"/>
                  </a:lnTo>
                  <a:lnTo>
                    <a:pt x="145" y="967"/>
                  </a:lnTo>
                  <a:lnTo>
                    <a:pt x="132" y="939"/>
                  </a:lnTo>
                  <a:lnTo>
                    <a:pt x="123" y="908"/>
                  </a:lnTo>
                  <a:lnTo>
                    <a:pt x="120" y="876"/>
                  </a:lnTo>
                  <a:lnTo>
                    <a:pt x="120" y="223"/>
                  </a:lnTo>
                  <a:lnTo>
                    <a:pt x="123" y="191"/>
                  </a:lnTo>
                  <a:lnTo>
                    <a:pt x="131" y="162"/>
                  </a:lnTo>
                  <a:lnTo>
                    <a:pt x="143" y="135"/>
                  </a:lnTo>
                  <a:lnTo>
                    <a:pt x="160" y="110"/>
                  </a:lnTo>
                  <a:lnTo>
                    <a:pt x="182" y="89"/>
                  </a:lnTo>
                  <a:lnTo>
                    <a:pt x="205" y="73"/>
                  </a:lnTo>
                  <a:lnTo>
                    <a:pt x="233" y="59"/>
                  </a:lnTo>
                  <a:lnTo>
                    <a:pt x="262" y="51"/>
                  </a:lnTo>
                  <a:lnTo>
                    <a:pt x="294" y="48"/>
                  </a:lnTo>
                  <a:lnTo>
                    <a:pt x="409" y="48"/>
                  </a:lnTo>
                  <a:lnTo>
                    <a:pt x="440" y="51"/>
                  </a:lnTo>
                  <a:lnTo>
                    <a:pt x="470" y="59"/>
                  </a:lnTo>
                  <a:lnTo>
                    <a:pt x="497" y="73"/>
                  </a:lnTo>
                  <a:lnTo>
                    <a:pt x="522" y="90"/>
                  </a:lnTo>
                  <a:lnTo>
                    <a:pt x="542" y="111"/>
                  </a:lnTo>
                  <a:lnTo>
                    <a:pt x="560" y="136"/>
                  </a:lnTo>
                  <a:lnTo>
                    <a:pt x="635" y="133"/>
                  </a:lnTo>
                  <a:lnTo>
                    <a:pt x="709" y="125"/>
                  </a:lnTo>
                  <a:lnTo>
                    <a:pt x="784" y="112"/>
                  </a:lnTo>
                  <a:lnTo>
                    <a:pt x="856" y="95"/>
                  </a:lnTo>
                  <a:lnTo>
                    <a:pt x="928" y="73"/>
                  </a:lnTo>
                  <a:lnTo>
                    <a:pt x="998" y="45"/>
                  </a:lnTo>
                  <a:lnTo>
                    <a:pt x="1069" y="12"/>
                  </a:lnTo>
                  <a:lnTo>
                    <a:pt x="1090" y="3"/>
                  </a:lnTo>
                  <a:lnTo>
                    <a:pt x="1111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4" name="Freeform 15"/>
            <p:cNvSpPr/>
            <p:nvPr/>
          </p:nvSpPr>
          <p:spPr>
            <a:xfrm>
              <a:off x="1465" y="333"/>
              <a:ext cx="667" cy="328"/>
            </a:xfrm>
            <a:custGeom>
              <a:avLst/>
              <a:gdLst>
                <a:gd name="T0" fmla="*/ 0 w 3337"/>
                <a:gd name="T1" fmla="*/ 0 h 1638"/>
                <a:gd name="T2" fmla="*/ 3337 w 3337"/>
                <a:gd name="T3" fmla="*/ 0 h 1638"/>
                <a:gd name="T4" fmla="*/ 3337 w 3337"/>
                <a:gd name="T5" fmla="*/ 1638 h 1638"/>
                <a:gd name="T6" fmla="*/ 1067 w 3337"/>
                <a:gd name="T7" fmla="*/ 1638 h 1638"/>
                <a:gd name="T8" fmla="*/ 1067 w 3337"/>
                <a:gd name="T9" fmla="*/ 1510 h 1638"/>
                <a:gd name="T10" fmla="*/ 3208 w 3337"/>
                <a:gd name="T11" fmla="*/ 1510 h 1638"/>
                <a:gd name="T12" fmla="*/ 3208 w 3337"/>
                <a:gd name="T13" fmla="*/ 129 h 1638"/>
                <a:gd name="T14" fmla="*/ 128 w 3337"/>
                <a:gd name="T15" fmla="*/ 129 h 1638"/>
                <a:gd name="T16" fmla="*/ 128 w 3337"/>
                <a:gd name="T17" fmla="*/ 1510 h 1638"/>
                <a:gd name="T18" fmla="*/ 475 w 3337"/>
                <a:gd name="T19" fmla="*/ 1510 h 1638"/>
                <a:gd name="T20" fmla="*/ 475 w 3337"/>
                <a:gd name="T21" fmla="*/ 1638 h 1638"/>
                <a:gd name="T22" fmla="*/ 0 w 3337"/>
                <a:gd name="T23" fmla="*/ 1638 h 1638"/>
                <a:gd name="T24" fmla="*/ 0 w 3337"/>
                <a:gd name="T25" fmla="*/ 0 h 163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7" h="1638">
                  <a:moveTo>
                    <a:pt x="0" y="0"/>
                  </a:moveTo>
                  <a:lnTo>
                    <a:pt x="3337" y="0"/>
                  </a:lnTo>
                  <a:lnTo>
                    <a:pt x="3337" y="1638"/>
                  </a:lnTo>
                  <a:lnTo>
                    <a:pt x="1067" y="1638"/>
                  </a:lnTo>
                  <a:lnTo>
                    <a:pt x="1067" y="1510"/>
                  </a:lnTo>
                  <a:lnTo>
                    <a:pt x="3208" y="1510"/>
                  </a:lnTo>
                  <a:lnTo>
                    <a:pt x="3208" y="129"/>
                  </a:lnTo>
                  <a:lnTo>
                    <a:pt x="128" y="129"/>
                  </a:lnTo>
                  <a:lnTo>
                    <a:pt x="128" y="1510"/>
                  </a:lnTo>
                  <a:lnTo>
                    <a:pt x="475" y="1510"/>
                  </a:lnTo>
                  <a:lnTo>
                    <a:pt x="475" y="1638"/>
                  </a:lnTo>
                  <a:lnTo>
                    <a:pt x="0" y="163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5" name="Rectangle 16"/>
            <p:cNvSpPr>
              <a:spLocks noChangeArrowheads="1"/>
            </p:cNvSpPr>
            <p:nvPr/>
          </p:nvSpPr>
          <p:spPr>
            <a:xfrm>
              <a:off x="1678" y="678"/>
              <a:ext cx="454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>
            <a:xfrm>
              <a:off x="1465" y="678"/>
              <a:ext cx="95" cy="26"/>
            </a:xfrm>
            <a:prstGeom prst="rect">
              <a:avLst/>
            </a:prstGeom>
            <a:grpFill/>
            <a:ln w="0">
              <a:solidFill>
                <a:schemeClr val="bg1"/>
              </a:solidFill>
              <a:prstDash val="solid"/>
              <a:miter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7" name="Freeform 18"/>
            <p:cNvSpPr>
              <a:spLocks noEditPoints="1"/>
            </p:cNvSpPr>
            <p:nvPr/>
          </p:nvSpPr>
          <p:spPr>
            <a:xfrm>
              <a:off x="1869" y="486"/>
              <a:ext cx="194" cy="123"/>
            </a:xfrm>
            <a:custGeom>
              <a:avLst/>
              <a:gdLst>
                <a:gd name="T0" fmla="*/ 415 w 970"/>
                <a:gd name="T1" fmla="*/ 171 h 615"/>
                <a:gd name="T2" fmla="*/ 380 w 970"/>
                <a:gd name="T3" fmla="*/ 308 h 615"/>
                <a:gd name="T4" fmla="*/ 415 w 970"/>
                <a:gd name="T5" fmla="*/ 446 h 615"/>
                <a:gd name="T6" fmla="*/ 511 w 970"/>
                <a:gd name="T7" fmla="*/ 503 h 615"/>
                <a:gd name="T8" fmla="*/ 580 w 970"/>
                <a:gd name="T9" fmla="*/ 379 h 615"/>
                <a:gd name="T10" fmla="*/ 580 w 970"/>
                <a:gd name="T11" fmla="*/ 236 h 615"/>
                <a:gd name="T12" fmla="*/ 511 w 970"/>
                <a:gd name="T13" fmla="*/ 114 h 615"/>
                <a:gd name="T14" fmla="*/ 597 w 970"/>
                <a:gd name="T15" fmla="*/ 32 h 615"/>
                <a:gd name="T16" fmla="*/ 533 w 970"/>
                <a:gd name="T17" fmla="*/ 100 h 615"/>
                <a:gd name="T18" fmla="*/ 604 w 970"/>
                <a:gd name="T19" fmla="*/ 232 h 615"/>
                <a:gd name="T20" fmla="*/ 604 w 970"/>
                <a:gd name="T21" fmla="*/ 384 h 615"/>
                <a:gd name="T22" fmla="*/ 533 w 970"/>
                <a:gd name="T23" fmla="*/ 516 h 615"/>
                <a:gd name="T24" fmla="*/ 597 w 970"/>
                <a:gd name="T25" fmla="*/ 583 h 615"/>
                <a:gd name="T26" fmla="*/ 745 w 970"/>
                <a:gd name="T27" fmla="*/ 579 h 615"/>
                <a:gd name="T28" fmla="*/ 877 w 970"/>
                <a:gd name="T29" fmla="*/ 495 h 615"/>
                <a:gd name="T30" fmla="*/ 943 w 970"/>
                <a:gd name="T31" fmla="*/ 350 h 615"/>
                <a:gd name="T32" fmla="*/ 920 w 970"/>
                <a:gd name="T33" fmla="*/ 188 h 615"/>
                <a:gd name="T34" fmla="*/ 818 w 970"/>
                <a:gd name="T35" fmla="*/ 70 h 615"/>
                <a:gd name="T36" fmla="*/ 663 w 970"/>
                <a:gd name="T37" fmla="*/ 24 h 615"/>
                <a:gd name="T38" fmla="*/ 187 w 970"/>
                <a:gd name="T39" fmla="*/ 50 h 615"/>
                <a:gd name="T40" fmla="*/ 69 w 970"/>
                <a:gd name="T41" fmla="*/ 153 h 615"/>
                <a:gd name="T42" fmla="*/ 23 w 970"/>
                <a:gd name="T43" fmla="*/ 308 h 615"/>
                <a:gd name="T44" fmla="*/ 69 w 970"/>
                <a:gd name="T45" fmla="*/ 463 h 615"/>
                <a:gd name="T46" fmla="*/ 187 w 970"/>
                <a:gd name="T47" fmla="*/ 565 h 615"/>
                <a:gd name="T48" fmla="*/ 340 w 970"/>
                <a:gd name="T49" fmla="*/ 590 h 615"/>
                <a:gd name="T50" fmla="*/ 465 w 970"/>
                <a:gd name="T51" fmla="*/ 543 h 615"/>
                <a:gd name="T52" fmla="*/ 378 w 970"/>
                <a:gd name="T53" fmla="*/ 420 h 615"/>
                <a:gd name="T54" fmla="*/ 359 w 970"/>
                <a:gd name="T55" fmla="*/ 269 h 615"/>
                <a:gd name="T56" fmla="*/ 413 w 970"/>
                <a:gd name="T57" fmla="*/ 130 h 615"/>
                <a:gd name="T58" fmla="*/ 405 w 970"/>
                <a:gd name="T59" fmla="*/ 42 h 615"/>
                <a:gd name="T60" fmla="*/ 307 w 970"/>
                <a:gd name="T61" fmla="*/ 0 h 615"/>
                <a:gd name="T62" fmla="*/ 452 w 970"/>
                <a:gd name="T63" fmla="*/ 38 h 615"/>
                <a:gd name="T64" fmla="*/ 588 w 970"/>
                <a:gd name="T65" fmla="*/ 9 h 615"/>
                <a:gd name="T66" fmla="*/ 744 w 970"/>
                <a:gd name="T67" fmla="*/ 11 h 615"/>
                <a:gd name="T68" fmla="*/ 880 w 970"/>
                <a:gd name="T69" fmla="*/ 90 h 615"/>
                <a:gd name="T70" fmla="*/ 959 w 970"/>
                <a:gd name="T71" fmla="*/ 226 h 615"/>
                <a:gd name="T72" fmla="*/ 959 w 970"/>
                <a:gd name="T73" fmla="*/ 389 h 615"/>
                <a:gd name="T74" fmla="*/ 880 w 970"/>
                <a:gd name="T75" fmla="*/ 525 h 615"/>
                <a:gd name="T76" fmla="*/ 744 w 970"/>
                <a:gd name="T77" fmla="*/ 605 h 615"/>
                <a:gd name="T78" fmla="*/ 588 w 970"/>
                <a:gd name="T79" fmla="*/ 606 h 615"/>
                <a:gd name="T80" fmla="*/ 452 w 970"/>
                <a:gd name="T81" fmla="*/ 578 h 615"/>
                <a:gd name="T82" fmla="*/ 307 w 970"/>
                <a:gd name="T83" fmla="*/ 615 h 615"/>
                <a:gd name="T84" fmla="*/ 152 w 970"/>
                <a:gd name="T85" fmla="*/ 573 h 615"/>
                <a:gd name="T86" fmla="*/ 42 w 970"/>
                <a:gd name="T87" fmla="*/ 463 h 615"/>
                <a:gd name="T88" fmla="*/ 0 w 970"/>
                <a:gd name="T89" fmla="*/ 308 h 615"/>
                <a:gd name="T90" fmla="*/ 42 w 970"/>
                <a:gd name="T91" fmla="*/ 152 h 615"/>
                <a:gd name="T92" fmla="*/ 152 w 970"/>
                <a:gd name="T93" fmla="*/ 42 h 615"/>
                <a:gd name="T94" fmla="*/ 307 w 970"/>
                <a:gd name="T95" fmla="*/ 0 h 6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70" h="615">
                  <a:moveTo>
                    <a:pt x="485" y="88"/>
                  </a:moveTo>
                  <a:lnTo>
                    <a:pt x="458" y="114"/>
                  </a:lnTo>
                  <a:lnTo>
                    <a:pt x="435" y="140"/>
                  </a:lnTo>
                  <a:lnTo>
                    <a:pt x="415" y="171"/>
                  </a:lnTo>
                  <a:lnTo>
                    <a:pt x="400" y="202"/>
                  </a:lnTo>
                  <a:lnTo>
                    <a:pt x="389" y="236"/>
                  </a:lnTo>
                  <a:lnTo>
                    <a:pt x="383" y="272"/>
                  </a:lnTo>
                  <a:lnTo>
                    <a:pt x="380" y="308"/>
                  </a:lnTo>
                  <a:lnTo>
                    <a:pt x="383" y="344"/>
                  </a:lnTo>
                  <a:lnTo>
                    <a:pt x="389" y="379"/>
                  </a:lnTo>
                  <a:lnTo>
                    <a:pt x="400" y="413"/>
                  </a:lnTo>
                  <a:lnTo>
                    <a:pt x="415" y="446"/>
                  </a:lnTo>
                  <a:lnTo>
                    <a:pt x="435" y="475"/>
                  </a:lnTo>
                  <a:lnTo>
                    <a:pt x="458" y="503"/>
                  </a:lnTo>
                  <a:lnTo>
                    <a:pt x="485" y="527"/>
                  </a:lnTo>
                  <a:lnTo>
                    <a:pt x="511" y="503"/>
                  </a:lnTo>
                  <a:lnTo>
                    <a:pt x="535" y="475"/>
                  </a:lnTo>
                  <a:lnTo>
                    <a:pt x="554" y="446"/>
                  </a:lnTo>
                  <a:lnTo>
                    <a:pt x="569" y="413"/>
                  </a:lnTo>
                  <a:lnTo>
                    <a:pt x="580" y="379"/>
                  </a:lnTo>
                  <a:lnTo>
                    <a:pt x="588" y="344"/>
                  </a:lnTo>
                  <a:lnTo>
                    <a:pt x="590" y="308"/>
                  </a:lnTo>
                  <a:lnTo>
                    <a:pt x="588" y="272"/>
                  </a:lnTo>
                  <a:lnTo>
                    <a:pt x="580" y="236"/>
                  </a:lnTo>
                  <a:lnTo>
                    <a:pt x="569" y="202"/>
                  </a:lnTo>
                  <a:lnTo>
                    <a:pt x="554" y="171"/>
                  </a:lnTo>
                  <a:lnTo>
                    <a:pt x="535" y="140"/>
                  </a:lnTo>
                  <a:lnTo>
                    <a:pt x="511" y="114"/>
                  </a:lnTo>
                  <a:lnTo>
                    <a:pt x="485" y="88"/>
                  </a:lnTo>
                  <a:close/>
                  <a:moveTo>
                    <a:pt x="663" y="24"/>
                  </a:moveTo>
                  <a:lnTo>
                    <a:pt x="629" y="26"/>
                  </a:lnTo>
                  <a:lnTo>
                    <a:pt x="597" y="32"/>
                  </a:lnTo>
                  <a:lnTo>
                    <a:pt x="564" y="42"/>
                  </a:lnTo>
                  <a:lnTo>
                    <a:pt x="534" y="55"/>
                  </a:lnTo>
                  <a:lnTo>
                    <a:pt x="504" y="74"/>
                  </a:lnTo>
                  <a:lnTo>
                    <a:pt x="533" y="100"/>
                  </a:lnTo>
                  <a:lnTo>
                    <a:pt x="556" y="130"/>
                  </a:lnTo>
                  <a:lnTo>
                    <a:pt x="576" y="162"/>
                  </a:lnTo>
                  <a:lnTo>
                    <a:pt x="593" y="195"/>
                  </a:lnTo>
                  <a:lnTo>
                    <a:pt x="604" y="232"/>
                  </a:lnTo>
                  <a:lnTo>
                    <a:pt x="611" y="269"/>
                  </a:lnTo>
                  <a:lnTo>
                    <a:pt x="613" y="308"/>
                  </a:lnTo>
                  <a:lnTo>
                    <a:pt x="611" y="346"/>
                  </a:lnTo>
                  <a:lnTo>
                    <a:pt x="604" y="384"/>
                  </a:lnTo>
                  <a:lnTo>
                    <a:pt x="593" y="420"/>
                  </a:lnTo>
                  <a:lnTo>
                    <a:pt x="576" y="455"/>
                  </a:lnTo>
                  <a:lnTo>
                    <a:pt x="556" y="486"/>
                  </a:lnTo>
                  <a:lnTo>
                    <a:pt x="533" y="516"/>
                  </a:lnTo>
                  <a:lnTo>
                    <a:pt x="504" y="543"/>
                  </a:lnTo>
                  <a:lnTo>
                    <a:pt x="534" y="560"/>
                  </a:lnTo>
                  <a:lnTo>
                    <a:pt x="564" y="574"/>
                  </a:lnTo>
                  <a:lnTo>
                    <a:pt x="597" y="583"/>
                  </a:lnTo>
                  <a:lnTo>
                    <a:pt x="629" y="590"/>
                  </a:lnTo>
                  <a:lnTo>
                    <a:pt x="663" y="592"/>
                  </a:lnTo>
                  <a:lnTo>
                    <a:pt x="705" y="589"/>
                  </a:lnTo>
                  <a:lnTo>
                    <a:pt x="745" y="579"/>
                  </a:lnTo>
                  <a:lnTo>
                    <a:pt x="782" y="565"/>
                  </a:lnTo>
                  <a:lnTo>
                    <a:pt x="818" y="546"/>
                  </a:lnTo>
                  <a:lnTo>
                    <a:pt x="849" y="522"/>
                  </a:lnTo>
                  <a:lnTo>
                    <a:pt x="877" y="495"/>
                  </a:lnTo>
                  <a:lnTo>
                    <a:pt x="901" y="463"/>
                  </a:lnTo>
                  <a:lnTo>
                    <a:pt x="920" y="427"/>
                  </a:lnTo>
                  <a:lnTo>
                    <a:pt x="935" y="389"/>
                  </a:lnTo>
                  <a:lnTo>
                    <a:pt x="943" y="350"/>
                  </a:lnTo>
                  <a:lnTo>
                    <a:pt x="946" y="308"/>
                  </a:lnTo>
                  <a:lnTo>
                    <a:pt x="943" y="266"/>
                  </a:lnTo>
                  <a:lnTo>
                    <a:pt x="935" y="226"/>
                  </a:lnTo>
                  <a:lnTo>
                    <a:pt x="920" y="188"/>
                  </a:lnTo>
                  <a:lnTo>
                    <a:pt x="901" y="153"/>
                  </a:lnTo>
                  <a:lnTo>
                    <a:pt x="877" y="122"/>
                  </a:lnTo>
                  <a:lnTo>
                    <a:pt x="849" y="94"/>
                  </a:lnTo>
                  <a:lnTo>
                    <a:pt x="818" y="70"/>
                  </a:lnTo>
                  <a:lnTo>
                    <a:pt x="782" y="50"/>
                  </a:lnTo>
                  <a:lnTo>
                    <a:pt x="745" y="36"/>
                  </a:lnTo>
                  <a:lnTo>
                    <a:pt x="705" y="27"/>
                  </a:lnTo>
                  <a:lnTo>
                    <a:pt x="663" y="24"/>
                  </a:lnTo>
                  <a:close/>
                  <a:moveTo>
                    <a:pt x="307" y="24"/>
                  </a:moveTo>
                  <a:lnTo>
                    <a:pt x="265" y="27"/>
                  </a:lnTo>
                  <a:lnTo>
                    <a:pt x="225" y="36"/>
                  </a:lnTo>
                  <a:lnTo>
                    <a:pt x="187" y="50"/>
                  </a:lnTo>
                  <a:lnTo>
                    <a:pt x="153" y="70"/>
                  </a:lnTo>
                  <a:lnTo>
                    <a:pt x="121" y="94"/>
                  </a:lnTo>
                  <a:lnTo>
                    <a:pt x="93" y="122"/>
                  </a:lnTo>
                  <a:lnTo>
                    <a:pt x="69" y="153"/>
                  </a:lnTo>
                  <a:lnTo>
                    <a:pt x="50" y="188"/>
                  </a:lnTo>
                  <a:lnTo>
                    <a:pt x="36" y="226"/>
                  </a:lnTo>
                  <a:lnTo>
                    <a:pt x="27" y="266"/>
                  </a:lnTo>
                  <a:lnTo>
                    <a:pt x="23" y="308"/>
                  </a:lnTo>
                  <a:lnTo>
                    <a:pt x="27" y="350"/>
                  </a:lnTo>
                  <a:lnTo>
                    <a:pt x="36" y="390"/>
                  </a:lnTo>
                  <a:lnTo>
                    <a:pt x="50" y="427"/>
                  </a:lnTo>
                  <a:lnTo>
                    <a:pt x="69" y="463"/>
                  </a:lnTo>
                  <a:lnTo>
                    <a:pt x="93" y="495"/>
                  </a:lnTo>
                  <a:lnTo>
                    <a:pt x="121" y="522"/>
                  </a:lnTo>
                  <a:lnTo>
                    <a:pt x="153" y="546"/>
                  </a:lnTo>
                  <a:lnTo>
                    <a:pt x="187" y="565"/>
                  </a:lnTo>
                  <a:lnTo>
                    <a:pt x="225" y="580"/>
                  </a:lnTo>
                  <a:lnTo>
                    <a:pt x="265" y="589"/>
                  </a:lnTo>
                  <a:lnTo>
                    <a:pt x="307" y="592"/>
                  </a:lnTo>
                  <a:lnTo>
                    <a:pt x="340" y="590"/>
                  </a:lnTo>
                  <a:lnTo>
                    <a:pt x="374" y="583"/>
                  </a:lnTo>
                  <a:lnTo>
                    <a:pt x="405" y="574"/>
                  </a:lnTo>
                  <a:lnTo>
                    <a:pt x="436" y="560"/>
                  </a:lnTo>
                  <a:lnTo>
                    <a:pt x="465" y="543"/>
                  </a:lnTo>
                  <a:lnTo>
                    <a:pt x="438" y="516"/>
                  </a:lnTo>
                  <a:lnTo>
                    <a:pt x="413" y="486"/>
                  </a:lnTo>
                  <a:lnTo>
                    <a:pt x="393" y="455"/>
                  </a:lnTo>
                  <a:lnTo>
                    <a:pt x="378" y="420"/>
                  </a:lnTo>
                  <a:lnTo>
                    <a:pt x="367" y="384"/>
                  </a:lnTo>
                  <a:lnTo>
                    <a:pt x="359" y="346"/>
                  </a:lnTo>
                  <a:lnTo>
                    <a:pt x="356" y="308"/>
                  </a:lnTo>
                  <a:lnTo>
                    <a:pt x="359" y="269"/>
                  </a:lnTo>
                  <a:lnTo>
                    <a:pt x="367" y="232"/>
                  </a:lnTo>
                  <a:lnTo>
                    <a:pt x="378" y="195"/>
                  </a:lnTo>
                  <a:lnTo>
                    <a:pt x="393" y="162"/>
                  </a:lnTo>
                  <a:lnTo>
                    <a:pt x="413" y="130"/>
                  </a:lnTo>
                  <a:lnTo>
                    <a:pt x="438" y="100"/>
                  </a:lnTo>
                  <a:lnTo>
                    <a:pt x="465" y="74"/>
                  </a:lnTo>
                  <a:lnTo>
                    <a:pt x="436" y="55"/>
                  </a:lnTo>
                  <a:lnTo>
                    <a:pt x="405" y="42"/>
                  </a:lnTo>
                  <a:lnTo>
                    <a:pt x="374" y="32"/>
                  </a:lnTo>
                  <a:lnTo>
                    <a:pt x="340" y="26"/>
                  </a:lnTo>
                  <a:lnTo>
                    <a:pt x="307" y="24"/>
                  </a:lnTo>
                  <a:close/>
                  <a:moveTo>
                    <a:pt x="307" y="0"/>
                  </a:moveTo>
                  <a:lnTo>
                    <a:pt x="345" y="2"/>
                  </a:lnTo>
                  <a:lnTo>
                    <a:pt x="382" y="9"/>
                  </a:lnTo>
                  <a:lnTo>
                    <a:pt x="419" y="22"/>
                  </a:lnTo>
                  <a:lnTo>
                    <a:pt x="452" y="38"/>
                  </a:lnTo>
                  <a:lnTo>
                    <a:pt x="485" y="58"/>
                  </a:lnTo>
                  <a:lnTo>
                    <a:pt x="517" y="38"/>
                  </a:lnTo>
                  <a:lnTo>
                    <a:pt x="552" y="22"/>
                  </a:lnTo>
                  <a:lnTo>
                    <a:pt x="588" y="9"/>
                  </a:lnTo>
                  <a:lnTo>
                    <a:pt x="625" y="2"/>
                  </a:lnTo>
                  <a:lnTo>
                    <a:pt x="663" y="0"/>
                  </a:lnTo>
                  <a:lnTo>
                    <a:pt x="705" y="3"/>
                  </a:lnTo>
                  <a:lnTo>
                    <a:pt x="744" y="11"/>
                  </a:lnTo>
                  <a:lnTo>
                    <a:pt x="782" y="25"/>
                  </a:lnTo>
                  <a:lnTo>
                    <a:pt x="818" y="42"/>
                  </a:lnTo>
                  <a:lnTo>
                    <a:pt x="850" y="65"/>
                  </a:lnTo>
                  <a:lnTo>
                    <a:pt x="880" y="90"/>
                  </a:lnTo>
                  <a:lnTo>
                    <a:pt x="906" y="120"/>
                  </a:lnTo>
                  <a:lnTo>
                    <a:pt x="928" y="152"/>
                  </a:lnTo>
                  <a:lnTo>
                    <a:pt x="946" y="188"/>
                  </a:lnTo>
                  <a:lnTo>
                    <a:pt x="959" y="226"/>
                  </a:lnTo>
                  <a:lnTo>
                    <a:pt x="967" y="266"/>
                  </a:lnTo>
                  <a:lnTo>
                    <a:pt x="970" y="308"/>
                  </a:lnTo>
                  <a:lnTo>
                    <a:pt x="967" y="350"/>
                  </a:lnTo>
                  <a:lnTo>
                    <a:pt x="959" y="389"/>
                  </a:lnTo>
                  <a:lnTo>
                    <a:pt x="946" y="427"/>
                  </a:lnTo>
                  <a:lnTo>
                    <a:pt x="928" y="463"/>
                  </a:lnTo>
                  <a:lnTo>
                    <a:pt x="906" y="496"/>
                  </a:lnTo>
                  <a:lnTo>
                    <a:pt x="880" y="525"/>
                  </a:lnTo>
                  <a:lnTo>
                    <a:pt x="850" y="552"/>
                  </a:lnTo>
                  <a:lnTo>
                    <a:pt x="818" y="573"/>
                  </a:lnTo>
                  <a:lnTo>
                    <a:pt x="782" y="592"/>
                  </a:lnTo>
                  <a:lnTo>
                    <a:pt x="744" y="605"/>
                  </a:lnTo>
                  <a:lnTo>
                    <a:pt x="705" y="613"/>
                  </a:lnTo>
                  <a:lnTo>
                    <a:pt x="663" y="615"/>
                  </a:lnTo>
                  <a:lnTo>
                    <a:pt x="625" y="613"/>
                  </a:lnTo>
                  <a:lnTo>
                    <a:pt x="588" y="606"/>
                  </a:lnTo>
                  <a:lnTo>
                    <a:pt x="552" y="595"/>
                  </a:lnTo>
                  <a:lnTo>
                    <a:pt x="517" y="578"/>
                  </a:lnTo>
                  <a:lnTo>
                    <a:pt x="485" y="558"/>
                  </a:lnTo>
                  <a:lnTo>
                    <a:pt x="452" y="578"/>
                  </a:lnTo>
                  <a:lnTo>
                    <a:pt x="419" y="595"/>
                  </a:lnTo>
                  <a:lnTo>
                    <a:pt x="382" y="606"/>
                  </a:lnTo>
                  <a:lnTo>
                    <a:pt x="345" y="613"/>
                  </a:lnTo>
                  <a:lnTo>
                    <a:pt x="307" y="615"/>
                  </a:lnTo>
                  <a:lnTo>
                    <a:pt x="265" y="613"/>
                  </a:lnTo>
                  <a:lnTo>
                    <a:pt x="225" y="605"/>
                  </a:lnTo>
                  <a:lnTo>
                    <a:pt x="187" y="592"/>
                  </a:lnTo>
                  <a:lnTo>
                    <a:pt x="152" y="573"/>
                  </a:lnTo>
                  <a:lnTo>
                    <a:pt x="119" y="552"/>
                  </a:lnTo>
                  <a:lnTo>
                    <a:pt x="90" y="525"/>
                  </a:lnTo>
                  <a:lnTo>
                    <a:pt x="64" y="496"/>
                  </a:lnTo>
                  <a:lnTo>
                    <a:pt x="42" y="463"/>
                  </a:lnTo>
                  <a:lnTo>
                    <a:pt x="23" y="427"/>
                  </a:lnTo>
                  <a:lnTo>
                    <a:pt x="11" y="389"/>
                  </a:lnTo>
                  <a:lnTo>
                    <a:pt x="3" y="350"/>
                  </a:lnTo>
                  <a:lnTo>
                    <a:pt x="0" y="308"/>
                  </a:lnTo>
                  <a:lnTo>
                    <a:pt x="3" y="266"/>
                  </a:lnTo>
                  <a:lnTo>
                    <a:pt x="11" y="226"/>
                  </a:lnTo>
                  <a:lnTo>
                    <a:pt x="23" y="188"/>
                  </a:lnTo>
                  <a:lnTo>
                    <a:pt x="42" y="152"/>
                  </a:lnTo>
                  <a:lnTo>
                    <a:pt x="64" y="120"/>
                  </a:lnTo>
                  <a:lnTo>
                    <a:pt x="90" y="90"/>
                  </a:lnTo>
                  <a:lnTo>
                    <a:pt x="119" y="65"/>
                  </a:lnTo>
                  <a:lnTo>
                    <a:pt x="152" y="42"/>
                  </a:lnTo>
                  <a:lnTo>
                    <a:pt x="187" y="25"/>
                  </a:lnTo>
                  <a:lnTo>
                    <a:pt x="225" y="11"/>
                  </a:lnTo>
                  <a:lnTo>
                    <a:pt x="265" y="3"/>
                  </a:lnTo>
                  <a:lnTo>
                    <a:pt x="30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28" name="Freeform 19"/>
            <p:cNvSpPr/>
            <p:nvPr/>
          </p:nvSpPr>
          <p:spPr>
            <a:xfrm>
              <a:off x="1699" y="403"/>
              <a:ext cx="173" cy="90"/>
            </a:xfrm>
            <a:custGeom>
              <a:avLst/>
              <a:gdLst>
                <a:gd name="T0" fmla="*/ 834 w 866"/>
                <a:gd name="T1" fmla="*/ 0 h 448"/>
                <a:gd name="T2" fmla="*/ 847 w 866"/>
                <a:gd name="T3" fmla="*/ 4 h 448"/>
                <a:gd name="T4" fmla="*/ 857 w 866"/>
                <a:gd name="T5" fmla="*/ 10 h 448"/>
                <a:gd name="T6" fmla="*/ 863 w 866"/>
                <a:gd name="T7" fmla="*/ 20 h 448"/>
                <a:gd name="T8" fmla="*/ 866 w 866"/>
                <a:gd name="T9" fmla="*/ 33 h 448"/>
                <a:gd name="T10" fmla="*/ 866 w 866"/>
                <a:gd name="T11" fmla="*/ 321 h 448"/>
                <a:gd name="T12" fmla="*/ 863 w 866"/>
                <a:gd name="T13" fmla="*/ 335 h 448"/>
                <a:gd name="T14" fmla="*/ 856 w 866"/>
                <a:gd name="T15" fmla="*/ 345 h 448"/>
                <a:gd name="T16" fmla="*/ 845 w 866"/>
                <a:gd name="T17" fmla="*/ 352 h 448"/>
                <a:gd name="T18" fmla="*/ 589 w 866"/>
                <a:gd name="T19" fmla="*/ 446 h 448"/>
                <a:gd name="T20" fmla="*/ 583 w 866"/>
                <a:gd name="T21" fmla="*/ 447 h 448"/>
                <a:gd name="T22" fmla="*/ 578 w 866"/>
                <a:gd name="T23" fmla="*/ 448 h 448"/>
                <a:gd name="T24" fmla="*/ 569 w 866"/>
                <a:gd name="T25" fmla="*/ 446 h 448"/>
                <a:gd name="T26" fmla="*/ 560 w 866"/>
                <a:gd name="T27" fmla="*/ 442 h 448"/>
                <a:gd name="T28" fmla="*/ 553 w 866"/>
                <a:gd name="T29" fmla="*/ 435 h 448"/>
                <a:gd name="T30" fmla="*/ 548 w 866"/>
                <a:gd name="T31" fmla="*/ 426 h 448"/>
                <a:gd name="T32" fmla="*/ 547 w 866"/>
                <a:gd name="T33" fmla="*/ 413 h 448"/>
                <a:gd name="T34" fmla="*/ 549 w 866"/>
                <a:gd name="T35" fmla="*/ 402 h 448"/>
                <a:gd name="T36" fmla="*/ 557 w 866"/>
                <a:gd name="T37" fmla="*/ 392 h 448"/>
                <a:gd name="T38" fmla="*/ 567 w 866"/>
                <a:gd name="T39" fmla="*/ 386 h 448"/>
                <a:gd name="T40" fmla="*/ 769 w 866"/>
                <a:gd name="T41" fmla="*/ 311 h 448"/>
                <a:gd name="T42" fmla="*/ 714 w 866"/>
                <a:gd name="T43" fmla="*/ 282 h 448"/>
                <a:gd name="T44" fmla="*/ 657 w 866"/>
                <a:gd name="T45" fmla="*/ 259 h 448"/>
                <a:gd name="T46" fmla="*/ 598 w 866"/>
                <a:gd name="T47" fmla="*/ 238 h 448"/>
                <a:gd name="T48" fmla="*/ 537 w 866"/>
                <a:gd name="T49" fmla="*/ 223 h 448"/>
                <a:gd name="T50" fmla="*/ 475 w 866"/>
                <a:gd name="T51" fmla="*/ 211 h 448"/>
                <a:gd name="T52" fmla="*/ 412 w 866"/>
                <a:gd name="T53" fmla="*/ 201 h 448"/>
                <a:gd name="T54" fmla="*/ 348 w 866"/>
                <a:gd name="T55" fmla="*/ 195 h 448"/>
                <a:gd name="T56" fmla="*/ 285 w 866"/>
                <a:gd name="T57" fmla="*/ 189 h 448"/>
                <a:gd name="T58" fmla="*/ 221 w 866"/>
                <a:gd name="T59" fmla="*/ 187 h 448"/>
                <a:gd name="T60" fmla="*/ 157 w 866"/>
                <a:gd name="T61" fmla="*/ 185 h 448"/>
                <a:gd name="T62" fmla="*/ 94 w 866"/>
                <a:gd name="T63" fmla="*/ 185 h 448"/>
                <a:gd name="T64" fmla="*/ 31 w 866"/>
                <a:gd name="T65" fmla="*/ 185 h 448"/>
                <a:gd name="T66" fmla="*/ 19 w 866"/>
                <a:gd name="T67" fmla="*/ 182 h 448"/>
                <a:gd name="T68" fmla="*/ 9 w 866"/>
                <a:gd name="T69" fmla="*/ 176 h 448"/>
                <a:gd name="T70" fmla="*/ 2 w 866"/>
                <a:gd name="T71" fmla="*/ 166 h 448"/>
                <a:gd name="T72" fmla="*/ 0 w 866"/>
                <a:gd name="T73" fmla="*/ 153 h 448"/>
                <a:gd name="T74" fmla="*/ 2 w 866"/>
                <a:gd name="T75" fmla="*/ 140 h 448"/>
                <a:gd name="T76" fmla="*/ 9 w 866"/>
                <a:gd name="T77" fmla="*/ 130 h 448"/>
                <a:gd name="T78" fmla="*/ 19 w 866"/>
                <a:gd name="T79" fmla="*/ 123 h 448"/>
                <a:gd name="T80" fmla="*/ 31 w 866"/>
                <a:gd name="T81" fmla="*/ 121 h 448"/>
                <a:gd name="T82" fmla="*/ 96 w 866"/>
                <a:gd name="T83" fmla="*/ 121 h 448"/>
                <a:gd name="T84" fmla="*/ 162 w 866"/>
                <a:gd name="T85" fmla="*/ 122 h 448"/>
                <a:gd name="T86" fmla="*/ 227 w 866"/>
                <a:gd name="T87" fmla="*/ 123 h 448"/>
                <a:gd name="T88" fmla="*/ 294 w 866"/>
                <a:gd name="T89" fmla="*/ 126 h 448"/>
                <a:gd name="T90" fmla="*/ 360 w 866"/>
                <a:gd name="T91" fmla="*/ 131 h 448"/>
                <a:gd name="T92" fmla="*/ 427 w 866"/>
                <a:gd name="T93" fmla="*/ 138 h 448"/>
                <a:gd name="T94" fmla="*/ 493 w 866"/>
                <a:gd name="T95" fmla="*/ 149 h 448"/>
                <a:gd name="T96" fmla="*/ 558 w 866"/>
                <a:gd name="T97" fmla="*/ 162 h 448"/>
                <a:gd name="T98" fmla="*/ 621 w 866"/>
                <a:gd name="T99" fmla="*/ 178 h 448"/>
                <a:gd name="T100" fmla="*/ 683 w 866"/>
                <a:gd name="T101" fmla="*/ 200 h 448"/>
                <a:gd name="T102" fmla="*/ 744 w 866"/>
                <a:gd name="T103" fmla="*/ 226 h 448"/>
                <a:gd name="T104" fmla="*/ 802 w 866"/>
                <a:gd name="T105" fmla="*/ 257 h 448"/>
                <a:gd name="T106" fmla="*/ 802 w 866"/>
                <a:gd name="T107" fmla="*/ 33 h 448"/>
                <a:gd name="T108" fmla="*/ 804 w 866"/>
                <a:gd name="T109" fmla="*/ 20 h 448"/>
                <a:gd name="T110" fmla="*/ 811 w 866"/>
                <a:gd name="T111" fmla="*/ 10 h 448"/>
                <a:gd name="T112" fmla="*/ 822 w 866"/>
                <a:gd name="T113" fmla="*/ 4 h 448"/>
                <a:gd name="T114" fmla="*/ 834 w 866"/>
                <a:gd name="T115" fmla="*/ 0 h 448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6" h="448">
                  <a:moveTo>
                    <a:pt x="834" y="0"/>
                  </a:moveTo>
                  <a:lnTo>
                    <a:pt x="847" y="4"/>
                  </a:lnTo>
                  <a:lnTo>
                    <a:pt x="857" y="10"/>
                  </a:lnTo>
                  <a:lnTo>
                    <a:pt x="863" y="20"/>
                  </a:lnTo>
                  <a:lnTo>
                    <a:pt x="866" y="33"/>
                  </a:lnTo>
                  <a:lnTo>
                    <a:pt x="866" y="321"/>
                  </a:lnTo>
                  <a:lnTo>
                    <a:pt x="863" y="335"/>
                  </a:lnTo>
                  <a:lnTo>
                    <a:pt x="856" y="345"/>
                  </a:lnTo>
                  <a:lnTo>
                    <a:pt x="845" y="352"/>
                  </a:lnTo>
                  <a:lnTo>
                    <a:pt x="589" y="446"/>
                  </a:lnTo>
                  <a:lnTo>
                    <a:pt x="583" y="447"/>
                  </a:lnTo>
                  <a:lnTo>
                    <a:pt x="578" y="448"/>
                  </a:lnTo>
                  <a:lnTo>
                    <a:pt x="569" y="446"/>
                  </a:lnTo>
                  <a:lnTo>
                    <a:pt x="560" y="442"/>
                  </a:lnTo>
                  <a:lnTo>
                    <a:pt x="553" y="435"/>
                  </a:lnTo>
                  <a:lnTo>
                    <a:pt x="548" y="426"/>
                  </a:lnTo>
                  <a:lnTo>
                    <a:pt x="547" y="413"/>
                  </a:lnTo>
                  <a:lnTo>
                    <a:pt x="549" y="402"/>
                  </a:lnTo>
                  <a:lnTo>
                    <a:pt x="557" y="392"/>
                  </a:lnTo>
                  <a:lnTo>
                    <a:pt x="567" y="386"/>
                  </a:lnTo>
                  <a:lnTo>
                    <a:pt x="769" y="311"/>
                  </a:lnTo>
                  <a:lnTo>
                    <a:pt x="714" y="282"/>
                  </a:lnTo>
                  <a:lnTo>
                    <a:pt x="657" y="259"/>
                  </a:lnTo>
                  <a:lnTo>
                    <a:pt x="598" y="238"/>
                  </a:lnTo>
                  <a:lnTo>
                    <a:pt x="537" y="223"/>
                  </a:lnTo>
                  <a:lnTo>
                    <a:pt x="475" y="211"/>
                  </a:lnTo>
                  <a:lnTo>
                    <a:pt x="412" y="201"/>
                  </a:lnTo>
                  <a:lnTo>
                    <a:pt x="348" y="195"/>
                  </a:lnTo>
                  <a:lnTo>
                    <a:pt x="285" y="189"/>
                  </a:lnTo>
                  <a:lnTo>
                    <a:pt x="221" y="187"/>
                  </a:lnTo>
                  <a:lnTo>
                    <a:pt x="157" y="185"/>
                  </a:lnTo>
                  <a:lnTo>
                    <a:pt x="94" y="185"/>
                  </a:lnTo>
                  <a:lnTo>
                    <a:pt x="31" y="185"/>
                  </a:lnTo>
                  <a:lnTo>
                    <a:pt x="19" y="182"/>
                  </a:lnTo>
                  <a:lnTo>
                    <a:pt x="9" y="176"/>
                  </a:lnTo>
                  <a:lnTo>
                    <a:pt x="2" y="166"/>
                  </a:lnTo>
                  <a:lnTo>
                    <a:pt x="0" y="153"/>
                  </a:lnTo>
                  <a:lnTo>
                    <a:pt x="2" y="140"/>
                  </a:lnTo>
                  <a:lnTo>
                    <a:pt x="9" y="130"/>
                  </a:lnTo>
                  <a:lnTo>
                    <a:pt x="19" y="123"/>
                  </a:lnTo>
                  <a:lnTo>
                    <a:pt x="31" y="121"/>
                  </a:lnTo>
                  <a:lnTo>
                    <a:pt x="96" y="121"/>
                  </a:lnTo>
                  <a:lnTo>
                    <a:pt x="162" y="122"/>
                  </a:lnTo>
                  <a:lnTo>
                    <a:pt x="227" y="123"/>
                  </a:lnTo>
                  <a:lnTo>
                    <a:pt x="294" y="126"/>
                  </a:lnTo>
                  <a:lnTo>
                    <a:pt x="360" y="131"/>
                  </a:lnTo>
                  <a:lnTo>
                    <a:pt x="427" y="138"/>
                  </a:lnTo>
                  <a:lnTo>
                    <a:pt x="493" y="149"/>
                  </a:lnTo>
                  <a:lnTo>
                    <a:pt x="558" y="162"/>
                  </a:lnTo>
                  <a:lnTo>
                    <a:pt x="621" y="178"/>
                  </a:lnTo>
                  <a:lnTo>
                    <a:pt x="683" y="200"/>
                  </a:lnTo>
                  <a:lnTo>
                    <a:pt x="744" y="226"/>
                  </a:lnTo>
                  <a:lnTo>
                    <a:pt x="802" y="257"/>
                  </a:lnTo>
                  <a:lnTo>
                    <a:pt x="802" y="33"/>
                  </a:lnTo>
                  <a:lnTo>
                    <a:pt x="804" y="20"/>
                  </a:lnTo>
                  <a:lnTo>
                    <a:pt x="811" y="10"/>
                  </a:lnTo>
                  <a:lnTo>
                    <a:pt x="822" y="4"/>
                  </a:lnTo>
                  <a:lnTo>
                    <a:pt x="83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grpSp>
        <p:nvGrpSpPr>
          <p:cNvPr id="29" name="Group 22"/>
          <p:cNvGrpSpPr>
            <a:grpSpLocks noChangeAspect="1"/>
          </p:cNvGrpSpPr>
          <p:nvPr/>
        </p:nvGrpSpPr>
        <p:grpSpPr>
          <a:xfrm rot="0">
            <a:off x="10888157" y="5995906"/>
            <a:ext cx="198708" cy="225961"/>
            <a:chOff x="2106" y="275"/>
            <a:chExt cx="576" cy="655"/>
          </a:xfrm>
          <a:solidFill>
            <a:schemeClr val="bg1"/>
          </a:solidFill>
        </p:grpSpPr>
        <p:sp>
          <p:nvSpPr>
            <p:cNvPr id="30" name="Freeform 24"/>
            <p:cNvSpPr/>
            <p:nvPr/>
          </p:nvSpPr>
          <p:spPr>
            <a:xfrm>
              <a:off x="2383" y="575"/>
              <a:ext cx="51" cy="60"/>
            </a:xfrm>
            <a:custGeom>
              <a:avLst/>
              <a:gdLst>
                <a:gd name="T0" fmla="*/ 88 w 257"/>
                <a:gd name="T1" fmla="*/ 0 h 297"/>
                <a:gd name="T2" fmla="*/ 122 w 257"/>
                <a:gd name="T3" fmla="*/ 2 h 297"/>
                <a:gd name="T4" fmla="*/ 153 w 257"/>
                <a:gd name="T5" fmla="*/ 8 h 297"/>
                <a:gd name="T6" fmla="*/ 179 w 257"/>
                <a:gd name="T7" fmla="*/ 17 h 297"/>
                <a:gd name="T8" fmla="*/ 202 w 257"/>
                <a:gd name="T9" fmla="*/ 29 h 297"/>
                <a:gd name="T10" fmla="*/ 221 w 257"/>
                <a:gd name="T11" fmla="*/ 45 h 297"/>
                <a:gd name="T12" fmla="*/ 236 w 257"/>
                <a:gd name="T13" fmla="*/ 65 h 297"/>
                <a:gd name="T14" fmla="*/ 247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8 w 257"/>
                <a:gd name="T23" fmla="*/ 194 h 297"/>
                <a:gd name="T24" fmla="*/ 238 w 257"/>
                <a:gd name="T25" fmla="*/ 218 h 297"/>
                <a:gd name="T26" fmla="*/ 224 w 257"/>
                <a:gd name="T27" fmla="*/ 238 h 297"/>
                <a:gd name="T28" fmla="*/ 207 w 257"/>
                <a:gd name="T29" fmla="*/ 256 h 297"/>
                <a:gd name="T30" fmla="*/ 186 w 257"/>
                <a:gd name="T31" fmla="*/ 270 h 297"/>
                <a:gd name="T32" fmla="*/ 162 w 257"/>
                <a:gd name="T33" fmla="*/ 282 h 297"/>
                <a:gd name="T34" fmla="*/ 135 w 257"/>
                <a:gd name="T35" fmla="*/ 290 h 297"/>
                <a:gd name="T36" fmla="*/ 104 w 257"/>
                <a:gd name="T37" fmla="*/ 295 h 297"/>
                <a:gd name="T38" fmla="*/ 71 w 257"/>
                <a:gd name="T39" fmla="*/ 297 h 297"/>
                <a:gd name="T40" fmla="*/ 43 w 257"/>
                <a:gd name="T41" fmla="*/ 296 h 297"/>
                <a:gd name="T42" fmla="*/ 19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4 w 257"/>
                <a:gd name="T49" fmla="*/ 5 h 297"/>
                <a:gd name="T50" fmla="*/ 33 w 257"/>
                <a:gd name="T51" fmla="*/ 3 h 297"/>
                <a:gd name="T52" fmla="*/ 58 w 257"/>
                <a:gd name="T53" fmla="*/ 1 h 297"/>
                <a:gd name="T54" fmla="*/ 88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8" y="0"/>
                  </a:moveTo>
                  <a:lnTo>
                    <a:pt x="122" y="2"/>
                  </a:lnTo>
                  <a:lnTo>
                    <a:pt x="153" y="8"/>
                  </a:lnTo>
                  <a:lnTo>
                    <a:pt x="179" y="17"/>
                  </a:lnTo>
                  <a:lnTo>
                    <a:pt x="202" y="29"/>
                  </a:lnTo>
                  <a:lnTo>
                    <a:pt x="221" y="45"/>
                  </a:lnTo>
                  <a:lnTo>
                    <a:pt x="236" y="65"/>
                  </a:lnTo>
                  <a:lnTo>
                    <a:pt x="247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8" y="194"/>
                  </a:lnTo>
                  <a:lnTo>
                    <a:pt x="238" y="218"/>
                  </a:lnTo>
                  <a:lnTo>
                    <a:pt x="224" y="238"/>
                  </a:lnTo>
                  <a:lnTo>
                    <a:pt x="207" y="256"/>
                  </a:lnTo>
                  <a:lnTo>
                    <a:pt x="186" y="270"/>
                  </a:lnTo>
                  <a:lnTo>
                    <a:pt x="162" y="282"/>
                  </a:lnTo>
                  <a:lnTo>
                    <a:pt x="135" y="290"/>
                  </a:lnTo>
                  <a:lnTo>
                    <a:pt x="104" y="295"/>
                  </a:lnTo>
                  <a:lnTo>
                    <a:pt x="71" y="297"/>
                  </a:lnTo>
                  <a:lnTo>
                    <a:pt x="43" y="296"/>
                  </a:lnTo>
                  <a:lnTo>
                    <a:pt x="19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4" y="5"/>
                  </a:lnTo>
                  <a:lnTo>
                    <a:pt x="33" y="3"/>
                  </a:lnTo>
                  <a:lnTo>
                    <a:pt x="58" y="1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1" name="Freeform 25"/>
            <p:cNvSpPr/>
            <p:nvPr/>
          </p:nvSpPr>
          <p:spPr>
            <a:xfrm>
              <a:off x="2218" y="575"/>
              <a:ext cx="52" cy="60"/>
            </a:xfrm>
            <a:custGeom>
              <a:avLst/>
              <a:gdLst>
                <a:gd name="T0" fmla="*/ 89 w 257"/>
                <a:gd name="T1" fmla="*/ 0 h 297"/>
                <a:gd name="T2" fmla="*/ 123 w 257"/>
                <a:gd name="T3" fmla="*/ 2 h 297"/>
                <a:gd name="T4" fmla="*/ 154 w 257"/>
                <a:gd name="T5" fmla="*/ 8 h 297"/>
                <a:gd name="T6" fmla="*/ 180 w 257"/>
                <a:gd name="T7" fmla="*/ 17 h 297"/>
                <a:gd name="T8" fmla="*/ 203 w 257"/>
                <a:gd name="T9" fmla="*/ 29 h 297"/>
                <a:gd name="T10" fmla="*/ 222 w 257"/>
                <a:gd name="T11" fmla="*/ 45 h 297"/>
                <a:gd name="T12" fmla="*/ 237 w 257"/>
                <a:gd name="T13" fmla="*/ 65 h 297"/>
                <a:gd name="T14" fmla="*/ 248 w 257"/>
                <a:gd name="T15" fmla="*/ 87 h 297"/>
                <a:gd name="T16" fmla="*/ 255 w 257"/>
                <a:gd name="T17" fmla="*/ 113 h 297"/>
                <a:gd name="T18" fmla="*/ 257 w 257"/>
                <a:gd name="T19" fmla="*/ 141 h 297"/>
                <a:gd name="T20" fmla="*/ 255 w 257"/>
                <a:gd name="T21" fmla="*/ 169 h 297"/>
                <a:gd name="T22" fmla="*/ 249 w 257"/>
                <a:gd name="T23" fmla="*/ 194 h 297"/>
                <a:gd name="T24" fmla="*/ 239 w 257"/>
                <a:gd name="T25" fmla="*/ 218 h 297"/>
                <a:gd name="T26" fmla="*/ 225 w 257"/>
                <a:gd name="T27" fmla="*/ 238 h 297"/>
                <a:gd name="T28" fmla="*/ 208 w 257"/>
                <a:gd name="T29" fmla="*/ 256 h 297"/>
                <a:gd name="T30" fmla="*/ 187 w 257"/>
                <a:gd name="T31" fmla="*/ 270 h 297"/>
                <a:gd name="T32" fmla="*/ 163 w 257"/>
                <a:gd name="T33" fmla="*/ 282 h 297"/>
                <a:gd name="T34" fmla="*/ 135 w 257"/>
                <a:gd name="T35" fmla="*/ 290 h 297"/>
                <a:gd name="T36" fmla="*/ 105 w 257"/>
                <a:gd name="T37" fmla="*/ 295 h 297"/>
                <a:gd name="T38" fmla="*/ 72 w 257"/>
                <a:gd name="T39" fmla="*/ 297 h 297"/>
                <a:gd name="T40" fmla="*/ 44 w 257"/>
                <a:gd name="T41" fmla="*/ 296 h 297"/>
                <a:gd name="T42" fmla="*/ 20 w 257"/>
                <a:gd name="T43" fmla="*/ 294 h 297"/>
                <a:gd name="T44" fmla="*/ 0 w 257"/>
                <a:gd name="T45" fmla="*/ 291 h 297"/>
                <a:gd name="T46" fmla="*/ 0 w 257"/>
                <a:gd name="T47" fmla="*/ 8 h 297"/>
                <a:gd name="T48" fmla="*/ 15 w 257"/>
                <a:gd name="T49" fmla="*/ 5 h 297"/>
                <a:gd name="T50" fmla="*/ 34 w 257"/>
                <a:gd name="T51" fmla="*/ 3 h 297"/>
                <a:gd name="T52" fmla="*/ 59 w 257"/>
                <a:gd name="T53" fmla="*/ 1 h 297"/>
                <a:gd name="T54" fmla="*/ 89 w 257"/>
                <a:gd name="T55" fmla="*/ 0 h 297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57" h="297">
                  <a:moveTo>
                    <a:pt x="89" y="0"/>
                  </a:moveTo>
                  <a:lnTo>
                    <a:pt x="123" y="2"/>
                  </a:lnTo>
                  <a:lnTo>
                    <a:pt x="154" y="8"/>
                  </a:lnTo>
                  <a:lnTo>
                    <a:pt x="180" y="17"/>
                  </a:lnTo>
                  <a:lnTo>
                    <a:pt x="203" y="29"/>
                  </a:lnTo>
                  <a:lnTo>
                    <a:pt x="222" y="45"/>
                  </a:lnTo>
                  <a:lnTo>
                    <a:pt x="237" y="65"/>
                  </a:lnTo>
                  <a:lnTo>
                    <a:pt x="248" y="87"/>
                  </a:lnTo>
                  <a:lnTo>
                    <a:pt x="255" y="113"/>
                  </a:lnTo>
                  <a:lnTo>
                    <a:pt x="257" y="141"/>
                  </a:lnTo>
                  <a:lnTo>
                    <a:pt x="255" y="169"/>
                  </a:lnTo>
                  <a:lnTo>
                    <a:pt x="249" y="194"/>
                  </a:lnTo>
                  <a:lnTo>
                    <a:pt x="239" y="218"/>
                  </a:lnTo>
                  <a:lnTo>
                    <a:pt x="225" y="238"/>
                  </a:lnTo>
                  <a:lnTo>
                    <a:pt x="208" y="256"/>
                  </a:lnTo>
                  <a:lnTo>
                    <a:pt x="187" y="270"/>
                  </a:lnTo>
                  <a:lnTo>
                    <a:pt x="163" y="282"/>
                  </a:lnTo>
                  <a:lnTo>
                    <a:pt x="135" y="290"/>
                  </a:lnTo>
                  <a:lnTo>
                    <a:pt x="105" y="295"/>
                  </a:lnTo>
                  <a:lnTo>
                    <a:pt x="72" y="297"/>
                  </a:lnTo>
                  <a:lnTo>
                    <a:pt x="44" y="296"/>
                  </a:lnTo>
                  <a:lnTo>
                    <a:pt x="20" y="294"/>
                  </a:lnTo>
                  <a:lnTo>
                    <a:pt x="0" y="291"/>
                  </a:lnTo>
                  <a:lnTo>
                    <a:pt x="0" y="8"/>
                  </a:lnTo>
                  <a:lnTo>
                    <a:pt x="15" y="5"/>
                  </a:lnTo>
                  <a:lnTo>
                    <a:pt x="34" y="3"/>
                  </a:lnTo>
                  <a:lnTo>
                    <a:pt x="59" y="1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2" name="Freeform 26"/>
            <p:cNvSpPr>
              <a:spLocks noEditPoints="1"/>
            </p:cNvSpPr>
            <p:nvPr/>
          </p:nvSpPr>
          <p:spPr>
            <a:xfrm>
              <a:off x="2106" y="275"/>
              <a:ext cx="576" cy="655"/>
            </a:xfrm>
            <a:custGeom>
              <a:avLst/>
              <a:gdLst>
                <a:gd name="T0" fmla="*/ 2493 w 2881"/>
                <a:gd name="T1" fmla="*/ 2493 h 3274"/>
                <a:gd name="T2" fmla="*/ 2175 w 2881"/>
                <a:gd name="T3" fmla="*/ 1526 h 3274"/>
                <a:gd name="T4" fmla="*/ 2651 w 2881"/>
                <a:gd name="T5" fmla="*/ 1526 h 3274"/>
                <a:gd name="T6" fmla="*/ 1399 w 2881"/>
                <a:gd name="T7" fmla="*/ 1337 h 3274"/>
                <a:gd name="T8" fmla="*/ 1205 w 2881"/>
                <a:gd name="T9" fmla="*/ 1350 h 3274"/>
                <a:gd name="T10" fmla="*/ 1384 w 2881"/>
                <a:gd name="T11" fmla="*/ 1959 h 3274"/>
                <a:gd name="T12" fmla="*/ 1503 w 2881"/>
                <a:gd name="T13" fmla="*/ 1962 h 3274"/>
                <a:gd name="T14" fmla="*/ 1670 w 2881"/>
                <a:gd name="T15" fmla="*/ 1925 h 3274"/>
                <a:gd name="T16" fmla="*/ 1789 w 2881"/>
                <a:gd name="T17" fmla="*/ 1838 h 3274"/>
                <a:gd name="T18" fmla="*/ 1846 w 2881"/>
                <a:gd name="T19" fmla="*/ 1712 h 3274"/>
                <a:gd name="T20" fmla="*/ 1844 w 2881"/>
                <a:gd name="T21" fmla="*/ 1558 h 3274"/>
                <a:gd name="T22" fmla="*/ 1777 w 2881"/>
                <a:gd name="T23" fmla="*/ 1436 h 3274"/>
                <a:gd name="T24" fmla="*/ 1653 w 2881"/>
                <a:gd name="T25" fmla="*/ 1361 h 3274"/>
                <a:gd name="T26" fmla="*/ 1461 w 2881"/>
                <a:gd name="T27" fmla="*/ 1336 h 3274"/>
                <a:gd name="T28" fmla="*/ 470 w 2881"/>
                <a:gd name="T29" fmla="*/ 1342 h 3274"/>
                <a:gd name="T30" fmla="*/ 349 w 2881"/>
                <a:gd name="T31" fmla="*/ 2302 h 3274"/>
                <a:gd name="T32" fmla="*/ 609 w 2881"/>
                <a:gd name="T33" fmla="*/ 1963 h 3274"/>
                <a:gd name="T34" fmla="*/ 770 w 2881"/>
                <a:gd name="T35" fmla="*/ 1950 h 3274"/>
                <a:gd name="T36" fmla="*/ 916 w 2881"/>
                <a:gd name="T37" fmla="*/ 1887 h 3274"/>
                <a:gd name="T38" fmla="*/ 1004 w 2881"/>
                <a:gd name="T39" fmla="*/ 1779 h 3274"/>
                <a:gd name="T40" fmla="*/ 1033 w 2881"/>
                <a:gd name="T41" fmla="*/ 1635 h 3274"/>
                <a:gd name="T42" fmla="*/ 997 w 2881"/>
                <a:gd name="T43" fmla="*/ 1491 h 3274"/>
                <a:gd name="T44" fmla="*/ 901 w 2881"/>
                <a:gd name="T45" fmla="*/ 1393 h 3274"/>
                <a:gd name="T46" fmla="*/ 745 w 2881"/>
                <a:gd name="T47" fmla="*/ 1342 h 3274"/>
                <a:gd name="T48" fmla="*/ 388 w 2881"/>
                <a:gd name="T49" fmla="*/ 1171 h 3274"/>
                <a:gd name="T50" fmla="*/ 1912 w 2881"/>
                <a:gd name="T51" fmla="*/ 847 h 3274"/>
                <a:gd name="T52" fmla="*/ 1868 w 2881"/>
                <a:gd name="T53" fmla="*/ 802 h 3274"/>
                <a:gd name="T54" fmla="*/ 388 w 2881"/>
                <a:gd name="T55" fmla="*/ 0 h 3274"/>
                <a:gd name="T56" fmla="*/ 1945 w 2881"/>
                <a:gd name="T57" fmla="*/ 2 h 3274"/>
                <a:gd name="T58" fmla="*/ 1964 w 2881"/>
                <a:gd name="T59" fmla="*/ 11 h 3274"/>
                <a:gd name="T60" fmla="*/ 1977 w 2881"/>
                <a:gd name="T61" fmla="*/ 22 h 3274"/>
                <a:gd name="T62" fmla="*/ 2620 w 2881"/>
                <a:gd name="T63" fmla="*/ 784 h 3274"/>
                <a:gd name="T64" fmla="*/ 2698 w 2881"/>
                <a:gd name="T65" fmla="*/ 1171 h 3274"/>
                <a:gd name="T66" fmla="*/ 2816 w 2881"/>
                <a:gd name="T67" fmla="*/ 1214 h 3274"/>
                <a:gd name="T68" fmla="*/ 2878 w 2881"/>
                <a:gd name="T69" fmla="*/ 1322 h 3274"/>
                <a:gd name="T70" fmla="*/ 2870 w 2881"/>
                <a:gd name="T71" fmla="*/ 2373 h 3274"/>
                <a:gd name="T72" fmla="*/ 2791 w 2881"/>
                <a:gd name="T73" fmla="*/ 2467 h 3274"/>
                <a:gd name="T74" fmla="*/ 2620 w 2881"/>
                <a:gd name="T75" fmla="*/ 2493 h 3274"/>
                <a:gd name="T76" fmla="*/ 2599 w 2881"/>
                <a:gd name="T77" fmla="*/ 3217 h 3274"/>
                <a:gd name="T78" fmla="*/ 2519 w 2881"/>
                <a:gd name="T79" fmla="*/ 3272 h 3274"/>
                <a:gd name="T80" fmla="*/ 338 w 2881"/>
                <a:gd name="T81" fmla="*/ 3264 h 3274"/>
                <a:gd name="T82" fmla="*/ 270 w 2881"/>
                <a:gd name="T83" fmla="*/ 3195 h 3274"/>
                <a:gd name="T84" fmla="*/ 183 w 2881"/>
                <a:gd name="T85" fmla="*/ 2493 h 3274"/>
                <a:gd name="T86" fmla="*/ 64 w 2881"/>
                <a:gd name="T87" fmla="*/ 2449 h 3274"/>
                <a:gd name="T88" fmla="*/ 3 w 2881"/>
                <a:gd name="T89" fmla="*/ 2341 h 3274"/>
                <a:gd name="T90" fmla="*/ 11 w 2881"/>
                <a:gd name="T91" fmla="*/ 1291 h 3274"/>
                <a:gd name="T92" fmla="*/ 90 w 2881"/>
                <a:gd name="T93" fmla="*/ 1196 h 3274"/>
                <a:gd name="T94" fmla="*/ 260 w 2881"/>
                <a:gd name="T95" fmla="*/ 1171 h 3274"/>
                <a:gd name="T96" fmla="*/ 282 w 2881"/>
                <a:gd name="T97" fmla="*/ 57 h 3274"/>
                <a:gd name="T98" fmla="*/ 362 w 2881"/>
                <a:gd name="T99" fmla="*/ 2 h 3274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81" h="3274">
                  <a:moveTo>
                    <a:pt x="388" y="2493"/>
                  </a:moveTo>
                  <a:lnTo>
                    <a:pt x="388" y="3111"/>
                  </a:lnTo>
                  <a:lnTo>
                    <a:pt x="2493" y="3111"/>
                  </a:lnTo>
                  <a:lnTo>
                    <a:pt x="2493" y="2493"/>
                  </a:lnTo>
                  <a:lnTo>
                    <a:pt x="388" y="2493"/>
                  </a:lnTo>
                  <a:close/>
                  <a:moveTo>
                    <a:pt x="1919" y="1343"/>
                  </a:moveTo>
                  <a:lnTo>
                    <a:pt x="1919" y="1526"/>
                  </a:lnTo>
                  <a:lnTo>
                    <a:pt x="2175" y="1526"/>
                  </a:lnTo>
                  <a:lnTo>
                    <a:pt x="2175" y="2302"/>
                  </a:lnTo>
                  <a:lnTo>
                    <a:pt x="2392" y="2302"/>
                  </a:lnTo>
                  <a:lnTo>
                    <a:pt x="2392" y="1526"/>
                  </a:lnTo>
                  <a:lnTo>
                    <a:pt x="2651" y="1526"/>
                  </a:lnTo>
                  <a:lnTo>
                    <a:pt x="2651" y="1343"/>
                  </a:lnTo>
                  <a:lnTo>
                    <a:pt x="1919" y="1343"/>
                  </a:lnTo>
                  <a:close/>
                  <a:moveTo>
                    <a:pt x="1461" y="1336"/>
                  </a:moveTo>
                  <a:lnTo>
                    <a:pt x="1399" y="1337"/>
                  </a:lnTo>
                  <a:lnTo>
                    <a:pt x="1342" y="1339"/>
                  </a:lnTo>
                  <a:lnTo>
                    <a:pt x="1292" y="1342"/>
                  </a:lnTo>
                  <a:lnTo>
                    <a:pt x="1245" y="1346"/>
                  </a:lnTo>
                  <a:lnTo>
                    <a:pt x="1205" y="1350"/>
                  </a:lnTo>
                  <a:lnTo>
                    <a:pt x="1170" y="1356"/>
                  </a:lnTo>
                  <a:lnTo>
                    <a:pt x="1170" y="2302"/>
                  </a:lnTo>
                  <a:lnTo>
                    <a:pt x="1384" y="2302"/>
                  </a:lnTo>
                  <a:lnTo>
                    <a:pt x="1384" y="1959"/>
                  </a:lnTo>
                  <a:lnTo>
                    <a:pt x="1405" y="1962"/>
                  </a:lnTo>
                  <a:lnTo>
                    <a:pt x="1430" y="1963"/>
                  </a:lnTo>
                  <a:lnTo>
                    <a:pt x="1457" y="1964"/>
                  </a:lnTo>
                  <a:lnTo>
                    <a:pt x="1503" y="1962"/>
                  </a:lnTo>
                  <a:lnTo>
                    <a:pt x="1548" y="1958"/>
                  </a:lnTo>
                  <a:lnTo>
                    <a:pt x="1591" y="1950"/>
                  </a:lnTo>
                  <a:lnTo>
                    <a:pt x="1631" y="1939"/>
                  </a:lnTo>
                  <a:lnTo>
                    <a:pt x="1670" y="1925"/>
                  </a:lnTo>
                  <a:lnTo>
                    <a:pt x="1705" y="1907"/>
                  </a:lnTo>
                  <a:lnTo>
                    <a:pt x="1737" y="1887"/>
                  </a:lnTo>
                  <a:lnTo>
                    <a:pt x="1766" y="1862"/>
                  </a:lnTo>
                  <a:lnTo>
                    <a:pt x="1789" y="1838"/>
                  </a:lnTo>
                  <a:lnTo>
                    <a:pt x="1808" y="1810"/>
                  </a:lnTo>
                  <a:lnTo>
                    <a:pt x="1825" y="1779"/>
                  </a:lnTo>
                  <a:lnTo>
                    <a:pt x="1837" y="1747"/>
                  </a:lnTo>
                  <a:lnTo>
                    <a:pt x="1846" y="1712"/>
                  </a:lnTo>
                  <a:lnTo>
                    <a:pt x="1852" y="1674"/>
                  </a:lnTo>
                  <a:lnTo>
                    <a:pt x="1854" y="1635"/>
                  </a:lnTo>
                  <a:lnTo>
                    <a:pt x="1851" y="1596"/>
                  </a:lnTo>
                  <a:lnTo>
                    <a:pt x="1844" y="1558"/>
                  </a:lnTo>
                  <a:lnTo>
                    <a:pt x="1833" y="1523"/>
                  </a:lnTo>
                  <a:lnTo>
                    <a:pt x="1818" y="1491"/>
                  </a:lnTo>
                  <a:lnTo>
                    <a:pt x="1799" y="1461"/>
                  </a:lnTo>
                  <a:lnTo>
                    <a:pt x="1777" y="1436"/>
                  </a:lnTo>
                  <a:lnTo>
                    <a:pt x="1752" y="1413"/>
                  </a:lnTo>
                  <a:lnTo>
                    <a:pt x="1723" y="1393"/>
                  </a:lnTo>
                  <a:lnTo>
                    <a:pt x="1690" y="1376"/>
                  </a:lnTo>
                  <a:lnTo>
                    <a:pt x="1653" y="1361"/>
                  </a:lnTo>
                  <a:lnTo>
                    <a:pt x="1611" y="1350"/>
                  </a:lnTo>
                  <a:lnTo>
                    <a:pt x="1565" y="1342"/>
                  </a:lnTo>
                  <a:lnTo>
                    <a:pt x="1516" y="1337"/>
                  </a:lnTo>
                  <a:lnTo>
                    <a:pt x="1461" y="1336"/>
                  </a:lnTo>
                  <a:close/>
                  <a:moveTo>
                    <a:pt x="640" y="1336"/>
                  </a:moveTo>
                  <a:lnTo>
                    <a:pt x="578" y="1337"/>
                  </a:lnTo>
                  <a:lnTo>
                    <a:pt x="520" y="1339"/>
                  </a:lnTo>
                  <a:lnTo>
                    <a:pt x="470" y="1342"/>
                  </a:lnTo>
                  <a:lnTo>
                    <a:pt x="424" y="1346"/>
                  </a:lnTo>
                  <a:lnTo>
                    <a:pt x="384" y="1350"/>
                  </a:lnTo>
                  <a:lnTo>
                    <a:pt x="349" y="1356"/>
                  </a:lnTo>
                  <a:lnTo>
                    <a:pt x="349" y="2302"/>
                  </a:lnTo>
                  <a:lnTo>
                    <a:pt x="562" y="2302"/>
                  </a:lnTo>
                  <a:lnTo>
                    <a:pt x="562" y="1959"/>
                  </a:lnTo>
                  <a:lnTo>
                    <a:pt x="584" y="1962"/>
                  </a:lnTo>
                  <a:lnTo>
                    <a:pt x="609" y="1963"/>
                  </a:lnTo>
                  <a:lnTo>
                    <a:pt x="636" y="1964"/>
                  </a:lnTo>
                  <a:lnTo>
                    <a:pt x="682" y="1962"/>
                  </a:lnTo>
                  <a:lnTo>
                    <a:pt x="727" y="1958"/>
                  </a:lnTo>
                  <a:lnTo>
                    <a:pt x="770" y="1950"/>
                  </a:lnTo>
                  <a:lnTo>
                    <a:pt x="810" y="1939"/>
                  </a:lnTo>
                  <a:lnTo>
                    <a:pt x="848" y="1925"/>
                  </a:lnTo>
                  <a:lnTo>
                    <a:pt x="883" y="1907"/>
                  </a:lnTo>
                  <a:lnTo>
                    <a:pt x="916" y="1887"/>
                  </a:lnTo>
                  <a:lnTo>
                    <a:pt x="946" y="1862"/>
                  </a:lnTo>
                  <a:lnTo>
                    <a:pt x="968" y="1838"/>
                  </a:lnTo>
                  <a:lnTo>
                    <a:pt x="987" y="1810"/>
                  </a:lnTo>
                  <a:lnTo>
                    <a:pt x="1004" y="1779"/>
                  </a:lnTo>
                  <a:lnTo>
                    <a:pt x="1016" y="1747"/>
                  </a:lnTo>
                  <a:lnTo>
                    <a:pt x="1025" y="1712"/>
                  </a:lnTo>
                  <a:lnTo>
                    <a:pt x="1031" y="1674"/>
                  </a:lnTo>
                  <a:lnTo>
                    <a:pt x="1033" y="1635"/>
                  </a:lnTo>
                  <a:lnTo>
                    <a:pt x="1030" y="1596"/>
                  </a:lnTo>
                  <a:lnTo>
                    <a:pt x="1023" y="1558"/>
                  </a:lnTo>
                  <a:lnTo>
                    <a:pt x="1012" y="1523"/>
                  </a:lnTo>
                  <a:lnTo>
                    <a:pt x="997" y="1491"/>
                  </a:lnTo>
                  <a:lnTo>
                    <a:pt x="978" y="1461"/>
                  </a:lnTo>
                  <a:lnTo>
                    <a:pt x="956" y="1436"/>
                  </a:lnTo>
                  <a:lnTo>
                    <a:pt x="931" y="1413"/>
                  </a:lnTo>
                  <a:lnTo>
                    <a:pt x="901" y="1393"/>
                  </a:lnTo>
                  <a:lnTo>
                    <a:pt x="868" y="1376"/>
                  </a:lnTo>
                  <a:lnTo>
                    <a:pt x="831" y="1361"/>
                  </a:lnTo>
                  <a:lnTo>
                    <a:pt x="790" y="1350"/>
                  </a:lnTo>
                  <a:lnTo>
                    <a:pt x="745" y="1342"/>
                  </a:lnTo>
                  <a:lnTo>
                    <a:pt x="695" y="1337"/>
                  </a:lnTo>
                  <a:lnTo>
                    <a:pt x="640" y="1336"/>
                  </a:lnTo>
                  <a:close/>
                  <a:moveTo>
                    <a:pt x="388" y="128"/>
                  </a:moveTo>
                  <a:lnTo>
                    <a:pt x="388" y="1171"/>
                  </a:lnTo>
                  <a:lnTo>
                    <a:pt x="2493" y="1171"/>
                  </a:lnTo>
                  <a:lnTo>
                    <a:pt x="2493" y="850"/>
                  </a:lnTo>
                  <a:lnTo>
                    <a:pt x="1929" y="850"/>
                  </a:lnTo>
                  <a:lnTo>
                    <a:pt x="1912" y="847"/>
                  </a:lnTo>
                  <a:lnTo>
                    <a:pt x="1897" y="841"/>
                  </a:lnTo>
                  <a:lnTo>
                    <a:pt x="1884" y="831"/>
                  </a:lnTo>
                  <a:lnTo>
                    <a:pt x="1874" y="818"/>
                  </a:lnTo>
                  <a:lnTo>
                    <a:pt x="1868" y="802"/>
                  </a:lnTo>
                  <a:lnTo>
                    <a:pt x="1865" y="785"/>
                  </a:lnTo>
                  <a:lnTo>
                    <a:pt x="1865" y="128"/>
                  </a:lnTo>
                  <a:lnTo>
                    <a:pt x="388" y="128"/>
                  </a:lnTo>
                  <a:close/>
                  <a:moveTo>
                    <a:pt x="388" y="0"/>
                  </a:moveTo>
                  <a:lnTo>
                    <a:pt x="1929" y="0"/>
                  </a:lnTo>
                  <a:lnTo>
                    <a:pt x="1936" y="0"/>
                  </a:lnTo>
                  <a:lnTo>
                    <a:pt x="1944" y="2"/>
                  </a:lnTo>
                  <a:lnTo>
                    <a:pt x="1945" y="2"/>
                  </a:lnTo>
                  <a:lnTo>
                    <a:pt x="1947" y="3"/>
                  </a:lnTo>
                  <a:lnTo>
                    <a:pt x="1953" y="5"/>
                  </a:lnTo>
                  <a:lnTo>
                    <a:pt x="1960" y="8"/>
                  </a:lnTo>
                  <a:lnTo>
                    <a:pt x="1964" y="11"/>
                  </a:lnTo>
                  <a:lnTo>
                    <a:pt x="1968" y="14"/>
                  </a:lnTo>
                  <a:lnTo>
                    <a:pt x="1973" y="17"/>
                  </a:lnTo>
                  <a:lnTo>
                    <a:pt x="1976" y="21"/>
                  </a:lnTo>
                  <a:lnTo>
                    <a:pt x="1977" y="22"/>
                  </a:lnTo>
                  <a:lnTo>
                    <a:pt x="2604" y="743"/>
                  </a:lnTo>
                  <a:lnTo>
                    <a:pt x="2613" y="756"/>
                  </a:lnTo>
                  <a:lnTo>
                    <a:pt x="2618" y="770"/>
                  </a:lnTo>
                  <a:lnTo>
                    <a:pt x="2620" y="784"/>
                  </a:lnTo>
                  <a:lnTo>
                    <a:pt x="2620" y="788"/>
                  </a:lnTo>
                  <a:lnTo>
                    <a:pt x="2620" y="792"/>
                  </a:lnTo>
                  <a:lnTo>
                    <a:pt x="2620" y="1171"/>
                  </a:lnTo>
                  <a:lnTo>
                    <a:pt x="2698" y="1171"/>
                  </a:lnTo>
                  <a:lnTo>
                    <a:pt x="2732" y="1174"/>
                  </a:lnTo>
                  <a:lnTo>
                    <a:pt x="2763" y="1183"/>
                  </a:lnTo>
                  <a:lnTo>
                    <a:pt x="2791" y="1196"/>
                  </a:lnTo>
                  <a:lnTo>
                    <a:pt x="2816" y="1214"/>
                  </a:lnTo>
                  <a:lnTo>
                    <a:pt x="2838" y="1236"/>
                  </a:lnTo>
                  <a:lnTo>
                    <a:pt x="2856" y="1262"/>
                  </a:lnTo>
                  <a:lnTo>
                    <a:pt x="2870" y="1291"/>
                  </a:lnTo>
                  <a:lnTo>
                    <a:pt x="2878" y="1322"/>
                  </a:lnTo>
                  <a:lnTo>
                    <a:pt x="2881" y="1354"/>
                  </a:lnTo>
                  <a:lnTo>
                    <a:pt x="2881" y="2309"/>
                  </a:lnTo>
                  <a:lnTo>
                    <a:pt x="2878" y="2342"/>
                  </a:lnTo>
                  <a:lnTo>
                    <a:pt x="2870" y="2373"/>
                  </a:lnTo>
                  <a:lnTo>
                    <a:pt x="2856" y="2402"/>
                  </a:lnTo>
                  <a:lnTo>
                    <a:pt x="2838" y="2427"/>
                  </a:lnTo>
                  <a:lnTo>
                    <a:pt x="2816" y="2449"/>
                  </a:lnTo>
                  <a:lnTo>
                    <a:pt x="2791" y="2467"/>
                  </a:lnTo>
                  <a:lnTo>
                    <a:pt x="2763" y="2480"/>
                  </a:lnTo>
                  <a:lnTo>
                    <a:pt x="2732" y="2490"/>
                  </a:lnTo>
                  <a:lnTo>
                    <a:pt x="2698" y="2493"/>
                  </a:lnTo>
                  <a:lnTo>
                    <a:pt x="2620" y="2493"/>
                  </a:lnTo>
                  <a:lnTo>
                    <a:pt x="2620" y="3145"/>
                  </a:lnTo>
                  <a:lnTo>
                    <a:pt x="2618" y="3172"/>
                  </a:lnTo>
                  <a:lnTo>
                    <a:pt x="2610" y="3195"/>
                  </a:lnTo>
                  <a:lnTo>
                    <a:pt x="2599" y="3217"/>
                  </a:lnTo>
                  <a:lnTo>
                    <a:pt x="2583" y="3236"/>
                  </a:lnTo>
                  <a:lnTo>
                    <a:pt x="2564" y="3252"/>
                  </a:lnTo>
                  <a:lnTo>
                    <a:pt x="2542" y="3264"/>
                  </a:lnTo>
                  <a:lnTo>
                    <a:pt x="2519" y="3272"/>
                  </a:lnTo>
                  <a:lnTo>
                    <a:pt x="2493" y="3274"/>
                  </a:lnTo>
                  <a:lnTo>
                    <a:pt x="388" y="3274"/>
                  </a:lnTo>
                  <a:lnTo>
                    <a:pt x="362" y="3272"/>
                  </a:lnTo>
                  <a:lnTo>
                    <a:pt x="338" y="3264"/>
                  </a:lnTo>
                  <a:lnTo>
                    <a:pt x="317" y="3252"/>
                  </a:lnTo>
                  <a:lnTo>
                    <a:pt x="298" y="3236"/>
                  </a:lnTo>
                  <a:lnTo>
                    <a:pt x="282" y="3217"/>
                  </a:lnTo>
                  <a:lnTo>
                    <a:pt x="270" y="3195"/>
                  </a:lnTo>
                  <a:lnTo>
                    <a:pt x="263" y="3172"/>
                  </a:lnTo>
                  <a:lnTo>
                    <a:pt x="260" y="3145"/>
                  </a:lnTo>
                  <a:lnTo>
                    <a:pt x="260" y="2493"/>
                  </a:lnTo>
                  <a:lnTo>
                    <a:pt x="183" y="2493"/>
                  </a:lnTo>
                  <a:lnTo>
                    <a:pt x="149" y="2490"/>
                  </a:lnTo>
                  <a:lnTo>
                    <a:pt x="118" y="2480"/>
                  </a:lnTo>
                  <a:lnTo>
                    <a:pt x="90" y="2467"/>
                  </a:lnTo>
                  <a:lnTo>
                    <a:pt x="64" y="2449"/>
                  </a:lnTo>
                  <a:lnTo>
                    <a:pt x="43" y="2427"/>
                  </a:lnTo>
                  <a:lnTo>
                    <a:pt x="25" y="2402"/>
                  </a:lnTo>
                  <a:lnTo>
                    <a:pt x="11" y="2373"/>
                  </a:lnTo>
                  <a:lnTo>
                    <a:pt x="3" y="2341"/>
                  </a:lnTo>
                  <a:lnTo>
                    <a:pt x="0" y="2309"/>
                  </a:lnTo>
                  <a:lnTo>
                    <a:pt x="0" y="1354"/>
                  </a:lnTo>
                  <a:lnTo>
                    <a:pt x="3" y="1322"/>
                  </a:lnTo>
                  <a:lnTo>
                    <a:pt x="11" y="1291"/>
                  </a:lnTo>
                  <a:lnTo>
                    <a:pt x="25" y="1262"/>
                  </a:lnTo>
                  <a:lnTo>
                    <a:pt x="43" y="1236"/>
                  </a:lnTo>
                  <a:lnTo>
                    <a:pt x="64" y="1214"/>
                  </a:lnTo>
                  <a:lnTo>
                    <a:pt x="90" y="1196"/>
                  </a:lnTo>
                  <a:lnTo>
                    <a:pt x="118" y="1183"/>
                  </a:lnTo>
                  <a:lnTo>
                    <a:pt x="149" y="1174"/>
                  </a:lnTo>
                  <a:lnTo>
                    <a:pt x="183" y="1171"/>
                  </a:lnTo>
                  <a:lnTo>
                    <a:pt x="260" y="1171"/>
                  </a:lnTo>
                  <a:lnTo>
                    <a:pt x="260" y="128"/>
                  </a:lnTo>
                  <a:lnTo>
                    <a:pt x="263" y="103"/>
                  </a:lnTo>
                  <a:lnTo>
                    <a:pt x="270" y="79"/>
                  </a:lnTo>
                  <a:lnTo>
                    <a:pt x="282" y="57"/>
                  </a:lnTo>
                  <a:lnTo>
                    <a:pt x="298" y="37"/>
                  </a:lnTo>
                  <a:lnTo>
                    <a:pt x="317" y="22"/>
                  </a:lnTo>
                  <a:lnTo>
                    <a:pt x="338" y="10"/>
                  </a:lnTo>
                  <a:lnTo>
                    <a:pt x="362" y="2"/>
                  </a:lnTo>
                  <a:lnTo>
                    <a:pt x="388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33" name="Freeform 31"/>
          <p:cNvSpPr>
            <a:spLocks noEditPoints="1"/>
          </p:cNvSpPr>
          <p:nvPr/>
        </p:nvSpPr>
        <p:spPr>
          <a:xfrm>
            <a:off x="11543942" y="6004093"/>
            <a:ext cx="211707" cy="209585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grpSp>
        <p:nvGrpSpPr>
          <p:cNvPr id="34" name="Group 34"/>
          <p:cNvGrpSpPr>
            <a:grpSpLocks noChangeAspect="1"/>
          </p:cNvGrpSpPr>
          <p:nvPr/>
        </p:nvGrpSpPr>
        <p:grpSpPr>
          <a:xfrm rot="0">
            <a:off x="10207595" y="5992985"/>
            <a:ext cx="235263" cy="231803"/>
            <a:chOff x="1975" y="273"/>
            <a:chExt cx="204" cy="201"/>
          </a:xfrm>
          <a:solidFill>
            <a:schemeClr val="bg1"/>
          </a:solidFill>
        </p:grpSpPr>
        <p:sp>
          <p:nvSpPr>
            <p:cNvPr id="35" name="Freeform 36"/>
            <p:cNvSpPr/>
            <p:nvPr/>
          </p:nvSpPr>
          <p:spPr>
            <a:xfrm>
              <a:off x="1992" y="395"/>
              <a:ext cx="26" cy="47"/>
            </a:xfrm>
            <a:custGeom>
              <a:avLst/>
              <a:gdLst>
                <a:gd name="T0" fmla="*/ 409 w 409"/>
                <a:gd name="T1" fmla="*/ 0 h 753"/>
                <a:gd name="T2" fmla="*/ 409 w 409"/>
                <a:gd name="T3" fmla="*/ 645 h 753"/>
                <a:gd name="T4" fmla="*/ 407 w 409"/>
                <a:gd name="T5" fmla="*/ 670 h 753"/>
                <a:gd name="T6" fmla="*/ 399 w 409"/>
                <a:gd name="T7" fmla="*/ 692 h 753"/>
                <a:gd name="T8" fmla="*/ 386 w 409"/>
                <a:gd name="T9" fmla="*/ 713 h 753"/>
                <a:gd name="T10" fmla="*/ 369 w 409"/>
                <a:gd name="T11" fmla="*/ 729 h 753"/>
                <a:gd name="T12" fmla="*/ 349 w 409"/>
                <a:gd name="T13" fmla="*/ 743 h 753"/>
                <a:gd name="T14" fmla="*/ 326 w 409"/>
                <a:gd name="T15" fmla="*/ 750 h 753"/>
                <a:gd name="T16" fmla="*/ 300 w 409"/>
                <a:gd name="T17" fmla="*/ 753 h 753"/>
                <a:gd name="T18" fmla="*/ 109 w 409"/>
                <a:gd name="T19" fmla="*/ 753 h 753"/>
                <a:gd name="T20" fmla="*/ 85 w 409"/>
                <a:gd name="T21" fmla="*/ 750 h 753"/>
                <a:gd name="T22" fmla="*/ 61 w 409"/>
                <a:gd name="T23" fmla="*/ 743 h 753"/>
                <a:gd name="T24" fmla="*/ 41 w 409"/>
                <a:gd name="T25" fmla="*/ 729 h 753"/>
                <a:gd name="T26" fmla="*/ 24 w 409"/>
                <a:gd name="T27" fmla="*/ 713 h 753"/>
                <a:gd name="T28" fmla="*/ 12 w 409"/>
                <a:gd name="T29" fmla="*/ 692 h 753"/>
                <a:gd name="T30" fmla="*/ 3 w 409"/>
                <a:gd name="T31" fmla="*/ 670 h 753"/>
                <a:gd name="T32" fmla="*/ 0 w 409"/>
                <a:gd name="T33" fmla="*/ 645 h 753"/>
                <a:gd name="T34" fmla="*/ 0 w 409"/>
                <a:gd name="T35" fmla="*/ 250 h 753"/>
                <a:gd name="T36" fmla="*/ 78 w 409"/>
                <a:gd name="T37" fmla="*/ 330 h 753"/>
                <a:gd name="T38" fmla="*/ 409 w 409"/>
                <a:gd name="T39" fmla="*/ 0 h 75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9" h="753">
                  <a:moveTo>
                    <a:pt x="409" y="0"/>
                  </a:moveTo>
                  <a:lnTo>
                    <a:pt x="409" y="645"/>
                  </a:lnTo>
                  <a:lnTo>
                    <a:pt x="407" y="670"/>
                  </a:lnTo>
                  <a:lnTo>
                    <a:pt x="399" y="692"/>
                  </a:lnTo>
                  <a:lnTo>
                    <a:pt x="386" y="713"/>
                  </a:lnTo>
                  <a:lnTo>
                    <a:pt x="369" y="729"/>
                  </a:lnTo>
                  <a:lnTo>
                    <a:pt x="349" y="743"/>
                  </a:lnTo>
                  <a:lnTo>
                    <a:pt x="326" y="750"/>
                  </a:lnTo>
                  <a:lnTo>
                    <a:pt x="300" y="753"/>
                  </a:lnTo>
                  <a:lnTo>
                    <a:pt x="109" y="753"/>
                  </a:lnTo>
                  <a:lnTo>
                    <a:pt x="85" y="750"/>
                  </a:lnTo>
                  <a:lnTo>
                    <a:pt x="61" y="743"/>
                  </a:lnTo>
                  <a:lnTo>
                    <a:pt x="41" y="729"/>
                  </a:lnTo>
                  <a:lnTo>
                    <a:pt x="24" y="713"/>
                  </a:lnTo>
                  <a:lnTo>
                    <a:pt x="12" y="692"/>
                  </a:lnTo>
                  <a:lnTo>
                    <a:pt x="3" y="670"/>
                  </a:lnTo>
                  <a:lnTo>
                    <a:pt x="0" y="645"/>
                  </a:lnTo>
                  <a:lnTo>
                    <a:pt x="0" y="250"/>
                  </a:lnTo>
                  <a:lnTo>
                    <a:pt x="78" y="330"/>
                  </a:lnTo>
                  <a:lnTo>
                    <a:pt x="4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6" name="Freeform 37"/>
            <p:cNvSpPr/>
            <p:nvPr/>
          </p:nvSpPr>
          <p:spPr>
            <a:xfrm>
              <a:off x="2035" y="369"/>
              <a:ext cx="26" cy="73"/>
            </a:xfrm>
            <a:custGeom>
              <a:avLst/>
              <a:gdLst>
                <a:gd name="T0" fmla="*/ 137 w 410"/>
                <a:gd name="T1" fmla="*/ 0 h 1161"/>
                <a:gd name="T2" fmla="*/ 410 w 410"/>
                <a:gd name="T3" fmla="*/ 271 h 1161"/>
                <a:gd name="T4" fmla="*/ 410 w 410"/>
                <a:gd name="T5" fmla="*/ 1057 h 1161"/>
                <a:gd name="T6" fmla="*/ 408 w 410"/>
                <a:gd name="T7" fmla="*/ 1081 h 1161"/>
                <a:gd name="T8" fmla="*/ 399 w 410"/>
                <a:gd name="T9" fmla="*/ 1103 h 1161"/>
                <a:gd name="T10" fmla="*/ 387 w 410"/>
                <a:gd name="T11" fmla="*/ 1122 h 1161"/>
                <a:gd name="T12" fmla="*/ 371 w 410"/>
                <a:gd name="T13" fmla="*/ 1138 h 1161"/>
                <a:gd name="T14" fmla="*/ 352 w 410"/>
                <a:gd name="T15" fmla="*/ 1151 h 1161"/>
                <a:gd name="T16" fmla="*/ 329 w 410"/>
                <a:gd name="T17" fmla="*/ 1159 h 1161"/>
                <a:gd name="T18" fmla="*/ 305 w 410"/>
                <a:gd name="T19" fmla="*/ 1161 h 1161"/>
                <a:gd name="T20" fmla="*/ 105 w 410"/>
                <a:gd name="T21" fmla="*/ 1161 h 1161"/>
                <a:gd name="T22" fmla="*/ 81 w 410"/>
                <a:gd name="T23" fmla="*/ 1159 h 1161"/>
                <a:gd name="T24" fmla="*/ 59 w 410"/>
                <a:gd name="T25" fmla="*/ 1151 h 1161"/>
                <a:gd name="T26" fmla="*/ 40 w 410"/>
                <a:gd name="T27" fmla="*/ 1138 h 1161"/>
                <a:gd name="T28" fmla="*/ 24 w 410"/>
                <a:gd name="T29" fmla="*/ 1122 h 1161"/>
                <a:gd name="T30" fmla="*/ 11 w 410"/>
                <a:gd name="T31" fmla="*/ 1103 h 1161"/>
                <a:gd name="T32" fmla="*/ 4 w 410"/>
                <a:gd name="T33" fmla="*/ 1081 h 1161"/>
                <a:gd name="T34" fmla="*/ 0 w 410"/>
                <a:gd name="T35" fmla="*/ 1057 h 1161"/>
                <a:gd name="T36" fmla="*/ 0 w 410"/>
                <a:gd name="T37" fmla="*/ 136 h 1161"/>
                <a:gd name="T38" fmla="*/ 137 w 410"/>
                <a:gd name="T39" fmla="*/ 0 h 116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0" h="1161">
                  <a:moveTo>
                    <a:pt x="137" y="0"/>
                  </a:moveTo>
                  <a:lnTo>
                    <a:pt x="410" y="271"/>
                  </a:lnTo>
                  <a:lnTo>
                    <a:pt x="410" y="1057"/>
                  </a:lnTo>
                  <a:lnTo>
                    <a:pt x="408" y="1081"/>
                  </a:lnTo>
                  <a:lnTo>
                    <a:pt x="399" y="1103"/>
                  </a:lnTo>
                  <a:lnTo>
                    <a:pt x="387" y="1122"/>
                  </a:lnTo>
                  <a:lnTo>
                    <a:pt x="371" y="1138"/>
                  </a:lnTo>
                  <a:lnTo>
                    <a:pt x="352" y="1151"/>
                  </a:lnTo>
                  <a:lnTo>
                    <a:pt x="329" y="1159"/>
                  </a:lnTo>
                  <a:lnTo>
                    <a:pt x="305" y="1161"/>
                  </a:lnTo>
                  <a:lnTo>
                    <a:pt x="105" y="1161"/>
                  </a:lnTo>
                  <a:lnTo>
                    <a:pt x="81" y="1159"/>
                  </a:lnTo>
                  <a:lnTo>
                    <a:pt x="59" y="1151"/>
                  </a:lnTo>
                  <a:lnTo>
                    <a:pt x="40" y="1138"/>
                  </a:lnTo>
                  <a:lnTo>
                    <a:pt x="24" y="1122"/>
                  </a:lnTo>
                  <a:lnTo>
                    <a:pt x="11" y="1103"/>
                  </a:lnTo>
                  <a:lnTo>
                    <a:pt x="4" y="1081"/>
                  </a:lnTo>
                  <a:lnTo>
                    <a:pt x="0" y="1057"/>
                  </a:lnTo>
                  <a:lnTo>
                    <a:pt x="0" y="136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7" name="Freeform 38"/>
            <p:cNvSpPr/>
            <p:nvPr/>
          </p:nvSpPr>
          <p:spPr>
            <a:xfrm>
              <a:off x="2078" y="369"/>
              <a:ext cx="26" cy="73"/>
            </a:xfrm>
            <a:custGeom>
              <a:avLst/>
              <a:gdLst>
                <a:gd name="T0" fmla="*/ 417 w 417"/>
                <a:gd name="T1" fmla="*/ 0 h 1159"/>
                <a:gd name="T2" fmla="*/ 417 w 417"/>
                <a:gd name="T3" fmla="*/ 1055 h 1159"/>
                <a:gd name="T4" fmla="*/ 414 w 417"/>
                <a:gd name="T5" fmla="*/ 1079 h 1159"/>
                <a:gd name="T6" fmla="*/ 407 w 417"/>
                <a:gd name="T7" fmla="*/ 1101 h 1159"/>
                <a:gd name="T8" fmla="*/ 394 w 417"/>
                <a:gd name="T9" fmla="*/ 1120 h 1159"/>
                <a:gd name="T10" fmla="*/ 378 w 417"/>
                <a:gd name="T11" fmla="*/ 1136 h 1159"/>
                <a:gd name="T12" fmla="*/ 359 w 417"/>
                <a:gd name="T13" fmla="*/ 1149 h 1159"/>
                <a:gd name="T14" fmla="*/ 337 w 417"/>
                <a:gd name="T15" fmla="*/ 1157 h 1159"/>
                <a:gd name="T16" fmla="*/ 312 w 417"/>
                <a:gd name="T17" fmla="*/ 1159 h 1159"/>
                <a:gd name="T18" fmla="*/ 105 w 417"/>
                <a:gd name="T19" fmla="*/ 1159 h 1159"/>
                <a:gd name="T20" fmla="*/ 81 w 417"/>
                <a:gd name="T21" fmla="*/ 1157 h 1159"/>
                <a:gd name="T22" fmla="*/ 60 w 417"/>
                <a:gd name="T23" fmla="*/ 1149 h 1159"/>
                <a:gd name="T24" fmla="*/ 40 w 417"/>
                <a:gd name="T25" fmla="*/ 1136 h 1159"/>
                <a:gd name="T26" fmla="*/ 24 w 417"/>
                <a:gd name="T27" fmla="*/ 1120 h 1159"/>
                <a:gd name="T28" fmla="*/ 11 w 417"/>
                <a:gd name="T29" fmla="*/ 1101 h 1159"/>
                <a:gd name="T30" fmla="*/ 4 w 417"/>
                <a:gd name="T31" fmla="*/ 1079 h 1159"/>
                <a:gd name="T32" fmla="*/ 0 w 417"/>
                <a:gd name="T33" fmla="*/ 1055 h 1159"/>
                <a:gd name="T34" fmla="*/ 0 w 417"/>
                <a:gd name="T35" fmla="*/ 407 h 1159"/>
                <a:gd name="T36" fmla="*/ 417 w 417"/>
                <a:gd name="T37" fmla="*/ 0 h 1159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7" h="1159">
                  <a:moveTo>
                    <a:pt x="417" y="0"/>
                  </a:moveTo>
                  <a:lnTo>
                    <a:pt x="417" y="1055"/>
                  </a:lnTo>
                  <a:lnTo>
                    <a:pt x="414" y="1079"/>
                  </a:lnTo>
                  <a:lnTo>
                    <a:pt x="407" y="1101"/>
                  </a:lnTo>
                  <a:lnTo>
                    <a:pt x="394" y="1120"/>
                  </a:lnTo>
                  <a:lnTo>
                    <a:pt x="378" y="1136"/>
                  </a:lnTo>
                  <a:lnTo>
                    <a:pt x="359" y="1149"/>
                  </a:lnTo>
                  <a:lnTo>
                    <a:pt x="337" y="1157"/>
                  </a:lnTo>
                  <a:lnTo>
                    <a:pt x="312" y="1159"/>
                  </a:lnTo>
                  <a:lnTo>
                    <a:pt x="105" y="1159"/>
                  </a:lnTo>
                  <a:lnTo>
                    <a:pt x="81" y="1157"/>
                  </a:lnTo>
                  <a:lnTo>
                    <a:pt x="60" y="1149"/>
                  </a:lnTo>
                  <a:lnTo>
                    <a:pt x="40" y="1136"/>
                  </a:lnTo>
                  <a:lnTo>
                    <a:pt x="24" y="1120"/>
                  </a:lnTo>
                  <a:lnTo>
                    <a:pt x="11" y="1101"/>
                  </a:lnTo>
                  <a:lnTo>
                    <a:pt x="4" y="1079"/>
                  </a:lnTo>
                  <a:lnTo>
                    <a:pt x="0" y="1055"/>
                  </a:lnTo>
                  <a:lnTo>
                    <a:pt x="0" y="407"/>
                  </a:lnTo>
                  <a:lnTo>
                    <a:pt x="417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8" name="Freeform 39"/>
            <p:cNvSpPr/>
            <p:nvPr/>
          </p:nvSpPr>
          <p:spPr>
            <a:xfrm>
              <a:off x="2121" y="343"/>
              <a:ext cx="26" cy="99"/>
            </a:xfrm>
            <a:custGeom>
              <a:avLst/>
              <a:gdLst>
                <a:gd name="T0" fmla="*/ 154 w 417"/>
                <a:gd name="T1" fmla="*/ 0 h 1581"/>
                <a:gd name="T2" fmla="*/ 417 w 417"/>
                <a:gd name="T3" fmla="*/ 258 h 1581"/>
                <a:gd name="T4" fmla="*/ 417 w 417"/>
                <a:gd name="T5" fmla="*/ 1477 h 1581"/>
                <a:gd name="T6" fmla="*/ 414 w 417"/>
                <a:gd name="T7" fmla="*/ 1501 h 1581"/>
                <a:gd name="T8" fmla="*/ 406 w 417"/>
                <a:gd name="T9" fmla="*/ 1523 h 1581"/>
                <a:gd name="T10" fmla="*/ 394 w 417"/>
                <a:gd name="T11" fmla="*/ 1542 h 1581"/>
                <a:gd name="T12" fmla="*/ 377 w 417"/>
                <a:gd name="T13" fmla="*/ 1558 h 1581"/>
                <a:gd name="T14" fmla="*/ 358 w 417"/>
                <a:gd name="T15" fmla="*/ 1571 h 1581"/>
                <a:gd name="T16" fmla="*/ 336 w 417"/>
                <a:gd name="T17" fmla="*/ 1579 h 1581"/>
                <a:gd name="T18" fmla="*/ 312 w 417"/>
                <a:gd name="T19" fmla="*/ 1581 h 1581"/>
                <a:gd name="T20" fmla="*/ 105 w 417"/>
                <a:gd name="T21" fmla="*/ 1581 h 1581"/>
                <a:gd name="T22" fmla="*/ 80 w 417"/>
                <a:gd name="T23" fmla="*/ 1579 h 1581"/>
                <a:gd name="T24" fmla="*/ 59 w 417"/>
                <a:gd name="T25" fmla="*/ 1571 h 1581"/>
                <a:gd name="T26" fmla="*/ 39 w 417"/>
                <a:gd name="T27" fmla="*/ 1558 h 1581"/>
                <a:gd name="T28" fmla="*/ 23 w 417"/>
                <a:gd name="T29" fmla="*/ 1542 h 1581"/>
                <a:gd name="T30" fmla="*/ 10 w 417"/>
                <a:gd name="T31" fmla="*/ 1523 h 1581"/>
                <a:gd name="T32" fmla="*/ 3 w 417"/>
                <a:gd name="T33" fmla="*/ 1501 h 1581"/>
                <a:gd name="T34" fmla="*/ 0 w 417"/>
                <a:gd name="T35" fmla="*/ 1477 h 1581"/>
                <a:gd name="T36" fmla="*/ 0 w 417"/>
                <a:gd name="T37" fmla="*/ 149 h 1581"/>
                <a:gd name="T38" fmla="*/ 154 w 417"/>
                <a:gd name="T39" fmla="*/ 0 h 1581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17" h="1581">
                  <a:moveTo>
                    <a:pt x="154" y="0"/>
                  </a:moveTo>
                  <a:lnTo>
                    <a:pt x="417" y="258"/>
                  </a:lnTo>
                  <a:lnTo>
                    <a:pt x="417" y="1477"/>
                  </a:lnTo>
                  <a:lnTo>
                    <a:pt x="414" y="1501"/>
                  </a:lnTo>
                  <a:lnTo>
                    <a:pt x="406" y="1523"/>
                  </a:lnTo>
                  <a:lnTo>
                    <a:pt x="394" y="1542"/>
                  </a:lnTo>
                  <a:lnTo>
                    <a:pt x="377" y="1558"/>
                  </a:lnTo>
                  <a:lnTo>
                    <a:pt x="358" y="1571"/>
                  </a:lnTo>
                  <a:lnTo>
                    <a:pt x="336" y="1579"/>
                  </a:lnTo>
                  <a:lnTo>
                    <a:pt x="312" y="1581"/>
                  </a:lnTo>
                  <a:lnTo>
                    <a:pt x="105" y="1581"/>
                  </a:lnTo>
                  <a:lnTo>
                    <a:pt x="80" y="1579"/>
                  </a:lnTo>
                  <a:lnTo>
                    <a:pt x="59" y="1571"/>
                  </a:lnTo>
                  <a:lnTo>
                    <a:pt x="39" y="1558"/>
                  </a:lnTo>
                  <a:lnTo>
                    <a:pt x="23" y="1542"/>
                  </a:lnTo>
                  <a:lnTo>
                    <a:pt x="10" y="1523"/>
                  </a:lnTo>
                  <a:lnTo>
                    <a:pt x="3" y="1501"/>
                  </a:lnTo>
                  <a:lnTo>
                    <a:pt x="0" y="1477"/>
                  </a:lnTo>
                  <a:lnTo>
                    <a:pt x="0" y="149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39" name="Freeform 40"/>
            <p:cNvSpPr/>
            <p:nvPr/>
          </p:nvSpPr>
          <p:spPr>
            <a:xfrm>
              <a:off x="1985" y="300"/>
              <a:ext cx="161" cy="98"/>
            </a:xfrm>
            <a:custGeom>
              <a:avLst/>
              <a:gdLst>
                <a:gd name="T0" fmla="*/ 2454 w 2574"/>
                <a:gd name="T1" fmla="*/ 0 h 1573"/>
                <a:gd name="T2" fmla="*/ 2501 w 2574"/>
                <a:gd name="T3" fmla="*/ 10 h 1573"/>
                <a:gd name="T4" fmla="*/ 2539 w 2574"/>
                <a:gd name="T5" fmla="*/ 35 h 1573"/>
                <a:gd name="T6" fmla="*/ 2564 w 2574"/>
                <a:gd name="T7" fmla="*/ 74 h 1573"/>
                <a:gd name="T8" fmla="*/ 2574 w 2574"/>
                <a:gd name="T9" fmla="*/ 120 h 1573"/>
                <a:gd name="T10" fmla="*/ 2563 w 2574"/>
                <a:gd name="T11" fmla="*/ 573 h 1573"/>
                <a:gd name="T12" fmla="*/ 2542 w 2574"/>
                <a:gd name="T13" fmla="*/ 605 h 1573"/>
                <a:gd name="T14" fmla="*/ 2509 w 2574"/>
                <a:gd name="T15" fmla="*/ 619 h 1573"/>
                <a:gd name="T16" fmla="*/ 2479 w 2574"/>
                <a:gd name="T17" fmla="*/ 616 h 1573"/>
                <a:gd name="T18" fmla="*/ 2451 w 2574"/>
                <a:gd name="T19" fmla="*/ 600 h 1573"/>
                <a:gd name="T20" fmla="*/ 1551 w 2574"/>
                <a:gd name="T21" fmla="*/ 1242 h 1573"/>
                <a:gd name="T22" fmla="*/ 1505 w 2574"/>
                <a:gd name="T23" fmla="*/ 1276 h 1573"/>
                <a:gd name="T24" fmla="*/ 1449 w 2574"/>
                <a:gd name="T25" fmla="*/ 1294 h 1573"/>
                <a:gd name="T26" fmla="*/ 1390 w 2574"/>
                <a:gd name="T27" fmla="*/ 1294 h 1573"/>
                <a:gd name="T28" fmla="*/ 1335 w 2574"/>
                <a:gd name="T29" fmla="*/ 1276 h 1573"/>
                <a:gd name="T30" fmla="*/ 1288 w 2574"/>
                <a:gd name="T31" fmla="*/ 1242 h 1573"/>
                <a:gd name="T32" fmla="*/ 1021 w 2574"/>
                <a:gd name="T33" fmla="*/ 982 h 1573"/>
                <a:gd name="T34" fmla="*/ 975 w 2574"/>
                <a:gd name="T35" fmla="*/ 961 h 1573"/>
                <a:gd name="T36" fmla="*/ 926 w 2574"/>
                <a:gd name="T37" fmla="*/ 957 h 1573"/>
                <a:gd name="T38" fmla="*/ 877 w 2574"/>
                <a:gd name="T39" fmla="*/ 969 h 1573"/>
                <a:gd name="T40" fmla="*/ 835 w 2574"/>
                <a:gd name="T41" fmla="*/ 998 h 1573"/>
                <a:gd name="T42" fmla="*/ 277 w 2574"/>
                <a:gd name="T43" fmla="*/ 1548 h 1573"/>
                <a:gd name="T44" fmla="*/ 230 w 2574"/>
                <a:gd name="T45" fmla="*/ 1569 h 1573"/>
                <a:gd name="T46" fmla="*/ 180 w 2574"/>
                <a:gd name="T47" fmla="*/ 1573 h 1573"/>
                <a:gd name="T48" fmla="*/ 132 w 2574"/>
                <a:gd name="T49" fmla="*/ 1561 h 1573"/>
                <a:gd name="T50" fmla="*/ 90 w 2574"/>
                <a:gd name="T51" fmla="*/ 1532 h 1573"/>
                <a:gd name="T52" fmla="*/ 26 w 2574"/>
                <a:gd name="T53" fmla="*/ 1464 h 1573"/>
                <a:gd name="T54" fmla="*/ 3 w 2574"/>
                <a:gd name="T55" fmla="*/ 1409 h 1573"/>
                <a:gd name="T56" fmla="*/ 2 w 2574"/>
                <a:gd name="T57" fmla="*/ 1356 h 1573"/>
                <a:gd name="T58" fmla="*/ 17 w 2574"/>
                <a:gd name="T59" fmla="*/ 1309 h 1573"/>
                <a:gd name="T60" fmla="*/ 45 w 2574"/>
                <a:gd name="T61" fmla="*/ 1271 h 1573"/>
                <a:gd name="T62" fmla="*/ 855 w 2574"/>
                <a:gd name="T63" fmla="*/ 473 h 1573"/>
                <a:gd name="T64" fmla="*/ 902 w 2574"/>
                <a:gd name="T65" fmla="*/ 452 h 1573"/>
                <a:gd name="T66" fmla="*/ 951 w 2574"/>
                <a:gd name="T67" fmla="*/ 448 h 1573"/>
                <a:gd name="T68" fmla="*/ 999 w 2574"/>
                <a:gd name="T69" fmla="*/ 460 h 1573"/>
                <a:gd name="T70" fmla="*/ 1042 w 2574"/>
                <a:gd name="T71" fmla="*/ 489 h 1573"/>
                <a:gd name="T72" fmla="*/ 1339 w 2574"/>
                <a:gd name="T73" fmla="*/ 780 h 1573"/>
                <a:gd name="T74" fmla="*/ 1391 w 2574"/>
                <a:gd name="T75" fmla="*/ 801 h 1573"/>
                <a:gd name="T76" fmla="*/ 1449 w 2574"/>
                <a:gd name="T77" fmla="*/ 801 h 1573"/>
                <a:gd name="T78" fmla="*/ 1501 w 2574"/>
                <a:gd name="T79" fmla="*/ 780 h 1573"/>
                <a:gd name="T80" fmla="*/ 2068 w 2574"/>
                <a:gd name="T81" fmla="*/ 221 h 1573"/>
                <a:gd name="T82" fmla="*/ 1951 w 2574"/>
                <a:gd name="T83" fmla="*/ 102 h 1573"/>
                <a:gd name="T84" fmla="*/ 1941 w 2574"/>
                <a:gd name="T85" fmla="*/ 73 h 1573"/>
                <a:gd name="T86" fmla="*/ 1947 w 2574"/>
                <a:gd name="T87" fmla="*/ 41 h 1573"/>
                <a:gd name="T88" fmla="*/ 1965 w 2574"/>
                <a:gd name="T89" fmla="*/ 16 h 1573"/>
                <a:gd name="T90" fmla="*/ 1993 w 2574"/>
                <a:gd name="T91" fmla="*/ 2 h 1573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574" h="1573">
                  <a:moveTo>
                    <a:pt x="2009" y="0"/>
                  </a:moveTo>
                  <a:lnTo>
                    <a:pt x="2454" y="0"/>
                  </a:lnTo>
                  <a:lnTo>
                    <a:pt x="2478" y="2"/>
                  </a:lnTo>
                  <a:lnTo>
                    <a:pt x="2501" y="10"/>
                  </a:lnTo>
                  <a:lnTo>
                    <a:pt x="2521" y="20"/>
                  </a:lnTo>
                  <a:lnTo>
                    <a:pt x="2539" y="35"/>
                  </a:lnTo>
                  <a:lnTo>
                    <a:pt x="2554" y="54"/>
                  </a:lnTo>
                  <a:lnTo>
                    <a:pt x="2564" y="74"/>
                  </a:lnTo>
                  <a:lnTo>
                    <a:pt x="2572" y="97"/>
                  </a:lnTo>
                  <a:lnTo>
                    <a:pt x="2574" y="120"/>
                  </a:lnTo>
                  <a:lnTo>
                    <a:pt x="2566" y="554"/>
                  </a:lnTo>
                  <a:lnTo>
                    <a:pt x="2563" y="573"/>
                  </a:lnTo>
                  <a:lnTo>
                    <a:pt x="2555" y="591"/>
                  </a:lnTo>
                  <a:lnTo>
                    <a:pt x="2542" y="605"/>
                  </a:lnTo>
                  <a:lnTo>
                    <a:pt x="2525" y="615"/>
                  </a:lnTo>
                  <a:lnTo>
                    <a:pt x="2509" y="619"/>
                  </a:lnTo>
                  <a:lnTo>
                    <a:pt x="2493" y="619"/>
                  </a:lnTo>
                  <a:lnTo>
                    <a:pt x="2479" y="616"/>
                  </a:lnTo>
                  <a:lnTo>
                    <a:pt x="2464" y="610"/>
                  </a:lnTo>
                  <a:lnTo>
                    <a:pt x="2451" y="600"/>
                  </a:lnTo>
                  <a:lnTo>
                    <a:pt x="2325" y="476"/>
                  </a:lnTo>
                  <a:lnTo>
                    <a:pt x="1551" y="1242"/>
                  </a:lnTo>
                  <a:lnTo>
                    <a:pt x="1529" y="1261"/>
                  </a:lnTo>
                  <a:lnTo>
                    <a:pt x="1505" y="1276"/>
                  </a:lnTo>
                  <a:lnTo>
                    <a:pt x="1477" y="1287"/>
                  </a:lnTo>
                  <a:lnTo>
                    <a:pt x="1449" y="1294"/>
                  </a:lnTo>
                  <a:lnTo>
                    <a:pt x="1420" y="1296"/>
                  </a:lnTo>
                  <a:lnTo>
                    <a:pt x="1390" y="1294"/>
                  </a:lnTo>
                  <a:lnTo>
                    <a:pt x="1362" y="1287"/>
                  </a:lnTo>
                  <a:lnTo>
                    <a:pt x="1335" y="1276"/>
                  </a:lnTo>
                  <a:lnTo>
                    <a:pt x="1311" y="1261"/>
                  </a:lnTo>
                  <a:lnTo>
                    <a:pt x="1288" y="1242"/>
                  </a:lnTo>
                  <a:lnTo>
                    <a:pt x="1041" y="998"/>
                  </a:lnTo>
                  <a:lnTo>
                    <a:pt x="1021" y="982"/>
                  </a:lnTo>
                  <a:lnTo>
                    <a:pt x="999" y="969"/>
                  </a:lnTo>
                  <a:lnTo>
                    <a:pt x="975" y="961"/>
                  </a:lnTo>
                  <a:lnTo>
                    <a:pt x="950" y="957"/>
                  </a:lnTo>
                  <a:lnTo>
                    <a:pt x="926" y="957"/>
                  </a:lnTo>
                  <a:lnTo>
                    <a:pt x="901" y="961"/>
                  </a:lnTo>
                  <a:lnTo>
                    <a:pt x="877" y="969"/>
                  </a:lnTo>
                  <a:lnTo>
                    <a:pt x="855" y="982"/>
                  </a:lnTo>
                  <a:lnTo>
                    <a:pt x="835" y="998"/>
                  </a:lnTo>
                  <a:lnTo>
                    <a:pt x="297" y="1532"/>
                  </a:lnTo>
                  <a:lnTo>
                    <a:pt x="277" y="1548"/>
                  </a:lnTo>
                  <a:lnTo>
                    <a:pt x="255" y="1561"/>
                  </a:lnTo>
                  <a:lnTo>
                    <a:pt x="230" y="1569"/>
                  </a:lnTo>
                  <a:lnTo>
                    <a:pt x="206" y="1573"/>
                  </a:lnTo>
                  <a:lnTo>
                    <a:pt x="180" y="1573"/>
                  </a:lnTo>
                  <a:lnTo>
                    <a:pt x="156" y="1569"/>
                  </a:lnTo>
                  <a:lnTo>
                    <a:pt x="132" y="1561"/>
                  </a:lnTo>
                  <a:lnTo>
                    <a:pt x="110" y="1548"/>
                  </a:lnTo>
                  <a:lnTo>
                    <a:pt x="90" y="1532"/>
                  </a:lnTo>
                  <a:lnTo>
                    <a:pt x="45" y="1488"/>
                  </a:lnTo>
                  <a:lnTo>
                    <a:pt x="26" y="1464"/>
                  </a:lnTo>
                  <a:lnTo>
                    <a:pt x="11" y="1438"/>
                  </a:lnTo>
                  <a:lnTo>
                    <a:pt x="3" y="1409"/>
                  </a:lnTo>
                  <a:lnTo>
                    <a:pt x="0" y="1380"/>
                  </a:lnTo>
                  <a:lnTo>
                    <a:pt x="2" y="1356"/>
                  </a:lnTo>
                  <a:lnTo>
                    <a:pt x="8" y="1331"/>
                  </a:lnTo>
                  <a:lnTo>
                    <a:pt x="17" y="1309"/>
                  </a:lnTo>
                  <a:lnTo>
                    <a:pt x="29" y="1290"/>
                  </a:lnTo>
                  <a:lnTo>
                    <a:pt x="45" y="1271"/>
                  </a:lnTo>
                  <a:lnTo>
                    <a:pt x="835" y="489"/>
                  </a:lnTo>
                  <a:lnTo>
                    <a:pt x="855" y="473"/>
                  </a:lnTo>
                  <a:lnTo>
                    <a:pt x="877" y="460"/>
                  </a:lnTo>
                  <a:lnTo>
                    <a:pt x="902" y="452"/>
                  </a:lnTo>
                  <a:lnTo>
                    <a:pt x="926" y="448"/>
                  </a:lnTo>
                  <a:lnTo>
                    <a:pt x="951" y="448"/>
                  </a:lnTo>
                  <a:lnTo>
                    <a:pt x="976" y="452"/>
                  </a:lnTo>
                  <a:lnTo>
                    <a:pt x="999" y="460"/>
                  </a:lnTo>
                  <a:lnTo>
                    <a:pt x="1022" y="473"/>
                  </a:lnTo>
                  <a:lnTo>
                    <a:pt x="1042" y="489"/>
                  </a:lnTo>
                  <a:lnTo>
                    <a:pt x="1316" y="762"/>
                  </a:lnTo>
                  <a:lnTo>
                    <a:pt x="1339" y="780"/>
                  </a:lnTo>
                  <a:lnTo>
                    <a:pt x="1364" y="792"/>
                  </a:lnTo>
                  <a:lnTo>
                    <a:pt x="1391" y="801"/>
                  </a:lnTo>
                  <a:lnTo>
                    <a:pt x="1420" y="804"/>
                  </a:lnTo>
                  <a:lnTo>
                    <a:pt x="1449" y="801"/>
                  </a:lnTo>
                  <a:lnTo>
                    <a:pt x="1476" y="792"/>
                  </a:lnTo>
                  <a:lnTo>
                    <a:pt x="1501" y="780"/>
                  </a:lnTo>
                  <a:lnTo>
                    <a:pt x="1524" y="762"/>
                  </a:lnTo>
                  <a:lnTo>
                    <a:pt x="2068" y="221"/>
                  </a:lnTo>
                  <a:lnTo>
                    <a:pt x="1961" y="115"/>
                  </a:lnTo>
                  <a:lnTo>
                    <a:pt x="1951" y="102"/>
                  </a:lnTo>
                  <a:lnTo>
                    <a:pt x="1945" y="87"/>
                  </a:lnTo>
                  <a:lnTo>
                    <a:pt x="1941" y="73"/>
                  </a:lnTo>
                  <a:lnTo>
                    <a:pt x="1942" y="57"/>
                  </a:lnTo>
                  <a:lnTo>
                    <a:pt x="1947" y="41"/>
                  </a:lnTo>
                  <a:lnTo>
                    <a:pt x="1954" y="28"/>
                  </a:lnTo>
                  <a:lnTo>
                    <a:pt x="1965" y="16"/>
                  </a:lnTo>
                  <a:lnTo>
                    <a:pt x="1978" y="8"/>
                  </a:lnTo>
                  <a:lnTo>
                    <a:pt x="1993" y="2"/>
                  </a:lnTo>
                  <a:lnTo>
                    <a:pt x="2009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  <p:sp>
          <p:nvSpPr>
            <p:cNvPr id="40" name="Freeform 41"/>
            <p:cNvSpPr/>
            <p:nvPr/>
          </p:nvSpPr>
          <p:spPr>
            <a:xfrm>
              <a:off x="1975" y="273"/>
              <a:ext cx="204" cy="201"/>
            </a:xfrm>
            <a:custGeom>
              <a:avLst/>
              <a:gdLst>
                <a:gd name="T0" fmla="*/ 3102 w 3259"/>
                <a:gd name="T1" fmla="*/ 0 h 3215"/>
                <a:gd name="T2" fmla="*/ 3134 w 3259"/>
                <a:gd name="T3" fmla="*/ 3 h 3215"/>
                <a:gd name="T4" fmla="*/ 3163 w 3259"/>
                <a:gd name="T5" fmla="*/ 13 h 3215"/>
                <a:gd name="T6" fmla="*/ 3190 w 3259"/>
                <a:gd name="T7" fmla="*/ 26 h 3215"/>
                <a:gd name="T8" fmla="*/ 3213 w 3259"/>
                <a:gd name="T9" fmla="*/ 45 h 3215"/>
                <a:gd name="T10" fmla="*/ 3232 w 3259"/>
                <a:gd name="T11" fmla="*/ 68 h 3215"/>
                <a:gd name="T12" fmla="*/ 3247 w 3259"/>
                <a:gd name="T13" fmla="*/ 93 h 3215"/>
                <a:gd name="T14" fmla="*/ 3256 w 3259"/>
                <a:gd name="T15" fmla="*/ 123 h 3215"/>
                <a:gd name="T16" fmla="*/ 3259 w 3259"/>
                <a:gd name="T17" fmla="*/ 153 h 3215"/>
                <a:gd name="T18" fmla="*/ 3259 w 3259"/>
                <a:gd name="T19" fmla="*/ 3062 h 3215"/>
                <a:gd name="T20" fmla="*/ 3256 w 3259"/>
                <a:gd name="T21" fmla="*/ 3093 h 3215"/>
                <a:gd name="T22" fmla="*/ 3247 w 3259"/>
                <a:gd name="T23" fmla="*/ 3122 h 3215"/>
                <a:gd name="T24" fmla="*/ 3233 w 3259"/>
                <a:gd name="T25" fmla="*/ 3147 h 3215"/>
                <a:gd name="T26" fmla="*/ 3213 w 3259"/>
                <a:gd name="T27" fmla="*/ 3170 h 3215"/>
                <a:gd name="T28" fmla="*/ 3191 w 3259"/>
                <a:gd name="T29" fmla="*/ 3189 h 3215"/>
                <a:gd name="T30" fmla="*/ 3164 w 3259"/>
                <a:gd name="T31" fmla="*/ 3203 h 3215"/>
                <a:gd name="T32" fmla="*/ 3135 w 3259"/>
                <a:gd name="T33" fmla="*/ 3212 h 3215"/>
                <a:gd name="T34" fmla="*/ 3103 w 3259"/>
                <a:gd name="T35" fmla="*/ 3215 h 3215"/>
                <a:gd name="T36" fmla="*/ 154 w 3259"/>
                <a:gd name="T37" fmla="*/ 3215 h 3215"/>
                <a:gd name="T38" fmla="*/ 124 w 3259"/>
                <a:gd name="T39" fmla="*/ 3212 h 3215"/>
                <a:gd name="T40" fmla="*/ 94 w 3259"/>
                <a:gd name="T41" fmla="*/ 3203 h 3215"/>
                <a:gd name="T42" fmla="*/ 69 w 3259"/>
                <a:gd name="T43" fmla="*/ 3189 h 3215"/>
                <a:gd name="T44" fmla="*/ 45 w 3259"/>
                <a:gd name="T45" fmla="*/ 3170 h 3215"/>
                <a:gd name="T46" fmla="*/ 26 w 3259"/>
                <a:gd name="T47" fmla="*/ 3148 h 3215"/>
                <a:gd name="T48" fmla="*/ 13 w 3259"/>
                <a:gd name="T49" fmla="*/ 3123 h 3215"/>
                <a:gd name="T50" fmla="*/ 3 w 3259"/>
                <a:gd name="T51" fmla="*/ 3094 h 3215"/>
                <a:gd name="T52" fmla="*/ 0 w 3259"/>
                <a:gd name="T53" fmla="*/ 3063 h 3215"/>
                <a:gd name="T54" fmla="*/ 3 w 3259"/>
                <a:gd name="T55" fmla="*/ 3032 h 3215"/>
                <a:gd name="T56" fmla="*/ 13 w 3259"/>
                <a:gd name="T57" fmla="*/ 3004 h 3215"/>
                <a:gd name="T58" fmla="*/ 26 w 3259"/>
                <a:gd name="T59" fmla="*/ 2978 h 3215"/>
                <a:gd name="T60" fmla="*/ 45 w 3259"/>
                <a:gd name="T61" fmla="*/ 2956 h 3215"/>
                <a:gd name="T62" fmla="*/ 69 w 3259"/>
                <a:gd name="T63" fmla="*/ 2937 h 3215"/>
                <a:gd name="T64" fmla="*/ 94 w 3259"/>
                <a:gd name="T65" fmla="*/ 2923 h 3215"/>
                <a:gd name="T66" fmla="*/ 124 w 3259"/>
                <a:gd name="T67" fmla="*/ 2915 h 3215"/>
                <a:gd name="T68" fmla="*/ 154 w 3259"/>
                <a:gd name="T69" fmla="*/ 2912 h 3215"/>
                <a:gd name="T70" fmla="*/ 2945 w 3259"/>
                <a:gd name="T71" fmla="*/ 2912 h 3215"/>
                <a:gd name="T72" fmla="*/ 2945 w 3259"/>
                <a:gd name="T73" fmla="*/ 153 h 3215"/>
                <a:gd name="T74" fmla="*/ 2949 w 3259"/>
                <a:gd name="T75" fmla="*/ 123 h 3215"/>
                <a:gd name="T76" fmla="*/ 2958 w 3259"/>
                <a:gd name="T77" fmla="*/ 93 h 3215"/>
                <a:gd name="T78" fmla="*/ 2973 w 3259"/>
                <a:gd name="T79" fmla="*/ 68 h 3215"/>
                <a:gd name="T80" fmla="*/ 2992 w 3259"/>
                <a:gd name="T81" fmla="*/ 45 h 3215"/>
                <a:gd name="T82" fmla="*/ 3015 w 3259"/>
                <a:gd name="T83" fmla="*/ 26 h 3215"/>
                <a:gd name="T84" fmla="*/ 3042 w 3259"/>
                <a:gd name="T85" fmla="*/ 13 h 3215"/>
                <a:gd name="T86" fmla="*/ 3071 w 3259"/>
                <a:gd name="T87" fmla="*/ 3 h 3215"/>
                <a:gd name="T88" fmla="*/ 3102 w 3259"/>
                <a:gd name="T89" fmla="*/ 0 h 3215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59" h="3215">
                  <a:moveTo>
                    <a:pt x="3102" y="0"/>
                  </a:moveTo>
                  <a:lnTo>
                    <a:pt x="3134" y="3"/>
                  </a:lnTo>
                  <a:lnTo>
                    <a:pt x="3163" y="13"/>
                  </a:lnTo>
                  <a:lnTo>
                    <a:pt x="3190" y="26"/>
                  </a:lnTo>
                  <a:lnTo>
                    <a:pt x="3213" y="45"/>
                  </a:lnTo>
                  <a:lnTo>
                    <a:pt x="3232" y="68"/>
                  </a:lnTo>
                  <a:lnTo>
                    <a:pt x="3247" y="93"/>
                  </a:lnTo>
                  <a:lnTo>
                    <a:pt x="3256" y="123"/>
                  </a:lnTo>
                  <a:lnTo>
                    <a:pt x="3259" y="153"/>
                  </a:lnTo>
                  <a:lnTo>
                    <a:pt x="3259" y="3062"/>
                  </a:lnTo>
                  <a:lnTo>
                    <a:pt x="3256" y="3093"/>
                  </a:lnTo>
                  <a:lnTo>
                    <a:pt x="3247" y="3122"/>
                  </a:lnTo>
                  <a:lnTo>
                    <a:pt x="3233" y="3147"/>
                  </a:lnTo>
                  <a:lnTo>
                    <a:pt x="3213" y="3170"/>
                  </a:lnTo>
                  <a:lnTo>
                    <a:pt x="3191" y="3189"/>
                  </a:lnTo>
                  <a:lnTo>
                    <a:pt x="3164" y="3203"/>
                  </a:lnTo>
                  <a:lnTo>
                    <a:pt x="3135" y="3212"/>
                  </a:lnTo>
                  <a:lnTo>
                    <a:pt x="3103" y="3215"/>
                  </a:lnTo>
                  <a:lnTo>
                    <a:pt x="154" y="3215"/>
                  </a:lnTo>
                  <a:lnTo>
                    <a:pt x="124" y="3212"/>
                  </a:lnTo>
                  <a:lnTo>
                    <a:pt x="94" y="3203"/>
                  </a:lnTo>
                  <a:lnTo>
                    <a:pt x="69" y="3189"/>
                  </a:lnTo>
                  <a:lnTo>
                    <a:pt x="45" y="3170"/>
                  </a:lnTo>
                  <a:lnTo>
                    <a:pt x="26" y="3148"/>
                  </a:lnTo>
                  <a:lnTo>
                    <a:pt x="13" y="3123"/>
                  </a:lnTo>
                  <a:lnTo>
                    <a:pt x="3" y="3094"/>
                  </a:lnTo>
                  <a:lnTo>
                    <a:pt x="0" y="3063"/>
                  </a:lnTo>
                  <a:lnTo>
                    <a:pt x="3" y="3032"/>
                  </a:lnTo>
                  <a:lnTo>
                    <a:pt x="13" y="3004"/>
                  </a:lnTo>
                  <a:lnTo>
                    <a:pt x="26" y="2978"/>
                  </a:lnTo>
                  <a:lnTo>
                    <a:pt x="45" y="2956"/>
                  </a:lnTo>
                  <a:lnTo>
                    <a:pt x="69" y="2937"/>
                  </a:lnTo>
                  <a:lnTo>
                    <a:pt x="94" y="2923"/>
                  </a:lnTo>
                  <a:lnTo>
                    <a:pt x="124" y="2915"/>
                  </a:lnTo>
                  <a:lnTo>
                    <a:pt x="154" y="2912"/>
                  </a:lnTo>
                  <a:lnTo>
                    <a:pt x="2945" y="2912"/>
                  </a:lnTo>
                  <a:lnTo>
                    <a:pt x="2945" y="153"/>
                  </a:lnTo>
                  <a:lnTo>
                    <a:pt x="2949" y="123"/>
                  </a:lnTo>
                  <a:lnTo>
                    <a:pt x="2958" y="93"/>
                  </a:lnTo>
                  <a:lnTo>
                    <a:pt x="2973" y="68"/>
                  </a:lnTo>
                  <a:lnTo>
                    <a:pt x="2992" y="45"/>
                  </a:lnTo>
                  <a:lnTo>
                    <a:pt x="3015" y="26"/>
                  </a:lnTo>
                  <a:lnTo>
                    <a:pt x="3042" y="13"/>
                  </a:lnTo>
                  <a:lnTo>
                    <a:pt x="3071" y="3"/>
                  </a:lnTo>
                  <a:lnTo>
                    <a:pt x="3102" y="0"/>
                  </a:lnTo>
                  <a:close/>
                </a:path>
              </a:pathLst>
            </a:custGeom>
            <a:grpFill/>
            <a:ln w="0">
              <a:solidFill>
                <a:schemeClr val="bg1"/>
              </a:solidFill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828010" y="6451046"/>
            <a:ext cx="3452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자료</a:t>
            </a:r>
            <a:endParaRPr lang="ko-KR" altLang="en-US" sz="4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algn="ctr">
              <a:defRPr/>
            </a:pPr>
            <a:r>
              <a:rPr lang="ko-KR" altLang="en-US" sz="400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검색</a:t>
            </a:r>
            <a:endParaRPr lang="ko-KR" altLang="en-US" sz="400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490294" y="6451047"/>
            <a:ext cx="3452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스토리</a:t>
            </a:r>
            <a:endParaRPr lang="ko-KR" altLang="en-US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보드</a:t>
            </a:r>
            <a:endParaRPr lang="en-US" altLang="ko-KR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152579" y="6498485"/>
            <a:ext cx="34529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도해화</a:t>
            </a:r>
            <a:endParaRPr lang="en-US" altLang="ko-KR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814863" y="6470295"/>
            <a:ext cx="3452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PT</a:t>
            </a:r>
            <a:endParaRPr lang="en-US" altLang="ko-KR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  <a:p>
            <a:pPr lvl="0">
              <a:defRPr/>
            </a:pPr>
            <a:r>
              <a:rPr lang="ko-KR" altLang="en-US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제작</a:t>
            </a:r>
            <a:endParaRPr lang="en-US" altLang="ko-KR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477147" y="6517734"/>
            <a:ext cx="345297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ko-KR" altLang="en-US" sz="400">
                <a:solidFill>
                  <a:schemeClr val="bg1"/>
                </a:solidFill>
                <a:latin typeface="나눔고딕"/>
                <a:ea typeface="나눔고딕"/>
                <a:cs typeface="+mn-cs"/>
              </a:rPr>
              <a:t>리허설</a:t>
            </a:r>
            <a:endParaRPr lang="en-US" altLang="ko-KR" sz="400">
              <a:solidFill>
                <a:schemeClr val="bg1"/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78591" y="1305360"/>
            <a:ext cx="1572589" cy="512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초기화면</a:t>
            </a:r>
            <a:endParaRPr lang="ko-KR" altLang="en-US" sz="2800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279536" y="1229144"/>
            <a:ext cx="688281" cy="688281"/>
          </a:xfrm>
          <a:prstGeom prst="ellipse">
            <a:avLst/>
          </a:prstGeom>
          <a:solidFill>
            <a:srgbClr val="0cd19b"/>
          </a:solidFill>
          <a:ln>
            <a:solidFill>
              <a:srgbClr val="0cd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784680" y="1842465"/>
            <a:ext cx="1326971" cy="0"/>
          </a:xfrm>
          <a:prstGeom prst="line">
            <a:avLst/>
          </a:prstGeom>
          <a:ln w="57150">
            <a:solidFill>
              <a:srgbClr val="0cd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518" y="2118381"/>
            <a:ext cx="8692323" cy="3686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700">
        <p:fade/>
      </p:transition>
    </mc:Choice>
    <mc:Fallback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15258" y="725714"/>
            <a:ext cx="1116148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643" y="262457"/>
            <a:ext cx="2171297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02.</a:t>
            </a:r>
            <a:r>
              <a:rPr lang="ko-KR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/>
                <a:ea typeface="나눔고딕 ExtraBold"/>
                <a:cs typeface="+mn-cs"/>
              </a:rPr>
              <a:t> 기능구현</a:t>
            </a:r>
            <a:endParaRPr lang="ko-KR" altLang="en-US" sz="2800" b="1">
              <a:solidFill>
                <a:schemeClr val="tx1">
                  <a:lumMod val="75000"/>
                  <a:lumOff val="25000"/>
                </a:schemeClr>
              </a:solidFill>
              <a:latin typeface="나눔고딕 ExtraBold"/>
              <a:ea typeface="나눔고딕 ExtraBold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7235" y="442333"/>
            <a:ext cx="92605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1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leapmotion</a:t>
            </a:r>
            <a:endParaRPr lang="en-US" altLang="ko-KR" sz="1100" b="1"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36" name="Freeform 31"/>
          <p:cNvSpPr>
            <a:spLocks noEditPoints="1"/>
          </p:cNvSpPr>
          <p:nvPr/>
        </p:nvSpPr>
        <p:spPr>
          <a:xfrm>
            <a:off x="9654105" y="2823364"/>
            <a:ext cx="618090" cy="611896"/>
          </a:xfrm>
          <a:custGeom>
            <a:avLst/>
            <a:gdLst>
              <a:gd name="T0" fmla="*/ 1253 w 3493"/>
              <a:gd name="T1" fmla="*/ 3017 h 3458"/>
              <a:gd name="T2" fmla="*/ 822 w 3493"/>
              <a:gd name="T3" fmla="*/ 3017 h 3458"/>
              <a:gd name="T4" fmla="*/ 1561 w 3493"/>
              <a:gd name="T5" fmla="*/ 2344 h 3458"/>
              <a:gd name="T6" fmla="*/ 514 w 3493"/>
              <a:gd name="T7" fmla="*/ 2344 h 3458"/>
              <a:gd name="T8" fmla="*/ 514 w 3493"/>
              <a:gd name="T9" fmla="*/ 2344 h 3458"/>
              <a:gd name="T10" fmla="*/ 1073 w 3493"/>
              <a:gd name="T11" fmla="*/ 3017 h 3458"/>
              <a:gd name="T12" fmla="*/ 1002 w 3493"/>
              <a:gd name="T13" fmla="*/ 3017 h 3458"/>
              <a:gd name="T14" fmla="*/ 141 w 3493"/>
              <a:gd name="T15" fmla="*/ 3110 h 3458"/>
              <a:gd name="T16" fmla="*/ 0 w 3493"/>
              <a:gd name="T17" fmla="*/ 1856 h 3458"/>
              <a:gd name="T18" fmla="*/ 1332 w 3493"/>
              <a:gd name="T19" fmla="*/ 3326 h 3458"/>
              <a:gd name="T20" fmla="*/ 1576 w 3493"/>
              <a:gd name="T21" fmla="*/ 3340 h 3458"/>
              <a:gd name="T22" fmla="*/ 1740 w 3493"/>
              <a:gd name="T23" fmla="*/ 3362 h 3458"/>
              <a:gd name="T24" fmla="*/ 1802 w 3493"/>
              <a:gd name="T25" fmla="*/ 3390 h 3458"/>
              <a:gd name="T26" fmla="*/ 1740 w 3493"/>
              <a:gd name="T27" fmla="*/ 3418 h 3458"/>
              <a:gd name="T28" fmla="*/ 1575 w 3493"/>
              <a:gd name="T29" fmla="*/ 3440 h 3458"/>
              <a:gd name="T30" fmla="*/ 1332 w 3493"/>
              <a:gd name="T31" fmla="*/ 3454 h 3458"/>
              <a:gd name="T32" fmla="*/ 1039 w 3493"/>
              <a:gd name="T33" fmla="*/ 3457 h 3458"/>
              <a:gd name="T34" fmla="*/ 767 w 3493"/>
              <a:gd name="T35" fmla="*/ 3449 h 3458"/>
              <a:gd name="T36" fmla="*/ 559 w 3493"/>
              <a:gd name="T37" fmla="*/ 3429 h 3458"/>
              <a:gd name="T38" fmla="*/ 443 w 3493"/>
              <a:gd name="T39" fmla="*/ 3405 h 3458"/>
              <a:gd name="T40" fmla="*/ 442 w 3493"/>
              <a:gd name="T41" fmla="*/ 3376 h 3458"/>
              <a:gd name="T42" fmla="*/ 554 w 3493"/>
              <a:gd name="T43" fmla="*/ 3351 h 3458"/>
              <a:gd name="T44" fmla="*/ 755 w 3493"/>
              <a:gd name="T45" fmla="*/ 3332 h 3458"/>
              <a:gd name="T46" fmla="*/ 0 w 3493"/>
              <a:gd name="T47" fmla="*/ 1856 h 3458"/>
              <a:gd name="T48" fmla="*/ 2704 w 3493"/>
              <a:gd name="T49" fmla="*/ 1532 h 3458"/>
              <a:gd name="T50" fmla="*/ 2984 w 3493"/>
              <a:gd name="T51" fmla="*/ 1625 h 3458"/>
              <a:gd name="T52" fmla="*/ 3217 w 3493"/>
              <a:gd name="T53" fmla="*/ 1796 h 3458"/>
              <a:gd name="T54" fmla="*/ 3388 w 3493"/>
              <a:gd name="T55" fmla="*/ 2029 h 3458"/>
              <a:gd name="T56" fmla="*/ 3480 w 3493"/>
              <a:gd name="T57" fmla="*/ 2308 h 3458"/>
              <a:gd name="T58" fmla="*/ 3487 w 3493"/>
              <a:gd name="T59" fmla="*/ 3223 h 3458"/>
              <a:gd name="T60" fmla="*/ 3402 w 3493"/>
              <a:gd name="T61" fmla="*/ 3265 h 3458"/>
              <a:gd name="T62" fmla="*/ 3278 w 3493"/>
              <a:gd name="T63" fmla="*/ 3313 h 3458"/>
              <a:gd name="T64" fmla="*/ 3070 w 3493"/>
              <a:gd name="T65" fmla="*/ 3373 h 3458"/>
              <a:gd name="T66" fmla="*/ 2784 w 3493"/>
              <a:gd name="T67" fmla="*/ 3427 h 3458"/>
              <a:gd name="T68" fmla="*/ 2423 w 3493"/>
              <a:gd name="T69" fmla="*/ 3456 h 3458"/>
              <a:gd name="T70" fmla="*/ 2006 w 3493"/>
              <a:gd name="T71" fmla="*/ 3444 h 3458"/>
              <a:gd name="T72" fmla="*/ 1905 w 3493"/>
              <a:gd name="T73" fmla="*/ 3390 h 3458"/>
              <a:gd name="T74" fmla="*/ 1897 w 3493"/>
              <a:gd name="T75" fmla="*/ 3348 h 3458"/>
              <a:gd name="T76" fmla="*/ 1842 w 3493"/>
              <a:gd name="T77" fmla="*/ 3311 h 3458"/>
              <a:gd name="T78" fmla="*/ 2250 w 3493"/>
              <a:gd name="T79" fmla="*/ 1788 h 3458"/>
              <a:gd name="T80" fmla="*/ 1439 w 3493"/>
              <a:gd name="T81" fmla="*/ 1657 h 3458"/>
              <a:gd name="T82" fmla="*/ 1705 w 3493"/>
              <a:gd name="T83" fmla="*/ 1547 h 3458"/>
              <a:gd name="T84" fmla="*/ 2240 w 3493"/>
              <a:gd name="T85" fmla="*/ 0 h 3458"/>
              <a:gd name="T86" fmla="*/ 2510 w 3493"/>
              <a:gd name="T87" fmla="*/ 51 h 3458"/>
              <a:gd name="T88" fmla="*/ 2736 w 3493"/>
              <a:gd name="T89" fmla="*/ 192 h 3458"/>
              <a:gd name="T90" fmla="*/ 2896 w 3493"/>
              <a:gd name="T91" fmla="*/ 403 h 3458"/>
              <a:gd name="T92" fmla="*/ 2972 w 3493"/>
              <a:gd name="T93" fmla="*/ 664 h 3458"/>
              <a:gd name="T94" fmla="*/ 2945 w 3493"/>
              <a:gd name="T95" fmla="*/ 941 h 3458"/>
              <a:gd name="T96" fmla="*/ 2826 w 3493"/>
              <a:gd name="T97" fmla="*/ 1179 h 3458"/>
              <a:gd name="T98" fmla="*/ 2630 w 3493"/>
              <a:gd name="T99" fmla="*/ 1358 h 3458"/>
              <a:gd name="T100" fmla="*/ 2380 w 3493"/>
              <a:gd name="T101" fmla="*/ 1456 h 3458"/>
              <a:gd name="T102" fmla="*/ 2101 w 3493"/>
              <a:gd name="T103" fmla="*/ 1456 h 3458"/>
              <a:gd name="T104" fmla="*/ 1851 w 3493"/>
              <a:gd name="T105" fmla="*/ 1358 h 3458"/>
              <a:gd name="T106" fmla="*/ 1655 w 3493"/>
              <a:gd name="T107" fmla="*/ 1179 h 3458"/>
              <a:gd name="T108" fmla="*/ 1534 w 3493"/>
              <a:gd name="T109" fmla="*/ 941 h 3458"/>
              <a:gd name="T110" fmla="*/ 1508 w 3493"/>
              <a:gd name="T111" fmla="*/ 664 h 3458"/>
              <a:gd name="T112" fmla="*/ 1584 w 3493"/>
              <a:gd name="T113" fmla="*/ 403 h 3458"/>
              <a:gd name="T114" fmla="*/ 1745 w 3493"/>
              <a:gd name="T115" fmla="*/ 192 h 3458"/>
              <a:gd name="T116" fmla="*/ 1969 w 3493"/>
              <a:gd name="T117" fmla="*/ 51 h 3458"/>
              <a:gd name="T118" fmla="*/ 2240 w 3493"/>
              <a:gd name="T119" fmla="*/ 0 h 3458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93" h="3458">
                <a:moveTo>
                  <a:pt x="1253" y="2489"/>
                </a:moveTo>
                <a:lnTo>
                  <a:pt x="1376" y="2489"/>
                </a:lnTo>
                <a:lnTo>
                  <a:pt x="1376" y="3017"/>
                </a:lnTo>
                <a:lnTo>
                  <a:pt x="1253" y="3017"/>
                </a:lnTo>
                <a:lnTo>
                  <a:pt x="1253" y="2489"/>
                </a:lnTo>
                <a:close/>
                <a:moveTo>
                  <a:pt x="699" y="2489"/>
                </a:moveTo>
                <a:lnTo>
                  <a:pt x="822" y="2489"/>
                </a:lnTo>
                <a:lnTo>
                  <a:pt x="822" y="3017"/>
                </a:lnTo>
                <a:lnTo>
                  <a:pt x="699" y="3017"/>
                </a:lnTo>
                <a:lnTo>
                  <a:pt x="699" y="2489"/>
                </a:lnTo>
                <a:close/>
                <a:moveTo>
                  <a:pt x="1438" y="2344"/>
                </a:moveTo>
                <a:lnTo>
                  <a:pt x="1561" y="2344"/>
                </a:lnTo>
                <a:lnTo>
                  <a:pt x="1561" y="3017"/>
                </a:lnTo>
                <a:lnTo>
                  <a:pt x="1438" y="3017"/>
                </a:lnTo>
                <a:lnTo>
                  <a:pt x="1438" y="2344"/>
                </a:lnTo>
                <a:close/>
                <a:moveTo>
                  <a:pt x="514" y="2344"/>
                </a:moveTo>
                <a:lnTo>
                  <a:pt x="637" y="2344"/>
                </a:lnTo>
                <a:lnTo>
                  <a:pt x="637" y="3017"/>
                </a:lnTo>
                <a:lnTo>
                  <a:pt x="514" y="3017"/>
                </a:lnTo>
                <a:lnTo>
                  <a:pt x="514" y="2344"/>
                </a:lnTo>
                <a:close/>
                <a:moveTo>
                  <a:pt x="1073" y="2249"/>
                </a:moveTo>
                <a:lnTo>
                  <a:pt x="1197" y="2249"/>
                </a:lnTo>
                <a:lnTo>
                  <a:pt x="1197" y="3017"/>
                </a:lnTo>
                <a:lnTo>
                  <a:pt x="1073" y="3017"/>
                </a:lnTo>
                <a:lnTo>
                  <a:pt x="1073" y="2249"/>
                </a:lnTo>
                <a:close/>
                <a:moveTo>
                  <a:pt x="879" y="2154"/>
                </a:moveTo>
                <a:lnTo>
                  <a:pt x="1002" y="2154"/>
                </a:lnTo>
                <a:lnTo>
                  <a:pt x="1002" y="3017"/>
                </a:lnTo>
                <a:lnTo>
                  <a:pt x="879" y="3017"/>
                </a:lnTo>
                <a:lnTo>
                  <a:pt x="879" y="2154"/>
                </a:lnTo>
                <a:close/>
                <a:moveTo>
                  <a:pt x="141" y="1962"/>
                </a:moveTo>
                <a:lnTo>
                  <a:pt x="141" y="3110"/>
                </a:lnTo>
                <a:lnTo>
                  <a:pt x="2007" y="3110"/>
                </a:lnTo>
                <a:lnTo>
                  <a:pt x="2007" y="1962"/>
                </a:lnTo>
                <a:lnTo>
                  <a:pt x="141" y="1962"/>
                </a:lnTo>
                <a:close/>
                <a:moveTo>
                  <a:pt x="0" y="1856"/>
                </a:moveTo>
                <a:lnTo>
                  <a:pt x="2148" y="1856"/>
                </a:lnTo>
                <a:lnTo>
                  <a:pt x="2148" y="3227"/>
                </a:lnTo>
                <a:lnTo>
                  <a:pt x="1332" y="3227"/>
                </a:lnTo>
                <a:lnTo>
                  <a:pt x="1332" y="3326"/>
                </a:lnTo>
                <a:lnTo>
                  <a:pt x="1399" y="3329"/>
                </a:lnTo>
                <a:lnTo>
                  <a:pt x="1463" y="3332"/>
                </a:lnTo>
                <a:lnTo>
                  <a:pt x="1521" y="3335"/>
                </a:lnTo>
                <a:lnTo>
                  <a:pt x="1576" y="3340"/>
                </a:lnTo>
                <a:lnTo>
                  <a:pt x="1625" y="3345"/>
                </a:lnTo>
                <a:lnTo>
                  <a:pt x="1670" y="3350"/>
                </a:lnTo>
                <a:lnTo>
                  <a:pt x="1708" y="3356"/>
                </a:lnTo>
                <a:lnTo>
                  <a:pt x="1740" y="3362"/>
                </a:lnTo>
                <a:lnTo>
                  <a:pt x="1767" y="3369"/>
                </a:lnTo>
                <a:lnTo>
                  <a:pt x="1786" y="3375"/>
                </a:lnTo>
                <a:lnTo>
                  <a:pt x="1798" y="3382"/>
                </a:lnTo>
                <a:lnTo>
                  <a:pt x="1802" y="3390"/>
                </a:lnTo>
                <a:lnTo>
                  <a:pt x="1798" y="3397"/>
                </a:lnTo>
                <a:lnTo>
                  <a:pt x="1786" y="3405"/>
                </a:lnTo>
                <a:lnTo>
                  <a:pt x="1767" y="3411"/>
                </a:lnTo>
                <a:lnTo>
                  <a:pt x="1740" y="3418"/>
                </a:lnTo>
                <a:lnTo>
                  <a:pt x="1708" y="3424"/>
                </a:lnTo>
                <a:lnTo>
                  <a:pt x="1670" y="3429"/>
                </a:lnTo>
                <a:lnTo>
                  <a:pt x="1625" y="3435"/>
                </a:lnTo>
                <a:lnTo>
                  <a:pt x="1575" y="3440"/>
                </a:lnTo>
                <a:lnTo>
                  <a:pt x="1520" y="3444"/>
                </a:lnTo>
                <a:lnTo>
                  <a:pt x="1461" y="3449"/>
                </a:lnTo>
                <a:lnTo>
                  <a:pt x="1398" y="3452"/>
                </a:lnTo>
                <a:lnTo>
                  <a:pt x="1332" y="3454"/>
                </a:lnTo>
                <a:lnTo>
                  <a:pt x="1262" y="3456"/>
                </a:lnTo>
                <a:lnTo>
                  <a:pt x="1189" y="3457"/>
                </a:lnTo>
                <a:lnTo>
                  <a:pt x="1114" y="3457"/>
                </a:lnTo>
                <a:lnTo>
                  <a:pt x="1039" y="3457"/>
                </a:lnTo>
                <a:lnTo>
                  <a:pt x="966" y="3456"/>
                </a:lnTo>
                <a:lnTo>
                  <a:pt x="897" y="3454"/>
                </a:lnTo>
                <a:lnTo>
                  <a:pt x="830" y="3452"/>
                </a:lnTo>
                <a:lnTo>
                  <a:pt x="767" y="3449"/>
                </a:lnTo>
                <a:lnTo>
                  <a:pt x="708" y="3444"/>
                </a:lnTo>
                <a:lnTo>
                  <a:pt x="653" y="3440"/>
                </a:lnTo>
                <a:lnTo>
                  <a:pt x="604" y="3435"/>
                </a:lnTo>
                <a:lnTo>
                  <a:pt x="559" y="3429"/>
                </a:lnTo>
                <a:lnTo>
                  <a:pt x="521" y="3424"/>
                </a:lnTo>
                <a:lnTo>
                  <a:pt x="488" y="3418"/>
                </a:lnTo>
                <a:lnTo>
                  <a:pt x="462" y="3411"/>
                </a:lnTo>
                <a:lnTo>
                  <a:pt x="443" y="3405"/>
                </a:lnTo>
                <a:lnTo>
                  <a:pt x="431" y="3397"/>
                </a:lnTo>
                <a:lnTo>
                  <a:pt x="427" y="3390"/>
                </a:lnTo>
                <a:lnTo>
                  <a:pt x="430" y="3382"/>
                </a:lnTo>
                <a:lnTo>
                  <a:pt x="442" y="3376"/>
                </a:lnTo>
                <a:lnTo>
                  <a:pt x="460" y="3370"/>
                </a:lnTo>
                <a:lnTo>
                  <a:pt x="485" y="3363"/>
                </a:lnTo>
                <a:lnTo>
                  <a:pt x="516" y="3357"/>
                </a:lnTo>
                <a:lnTo>
                  <a:pt x="554" y="3351"/>
                </a:lnTo>
                <a:lnTo>
                  <a:pt x="597" y="3346"/>
                </a:lnTo>
                <a:lnTo>
                  <a:pt x="645" y="3341"/>
                </a:lnTo>
                <a:lnTo>
                  <a:pt x="697" y="3336"/>
                </a:lnTo>
                <a:lnTo>
                  <a:pt x="755" y="3332"/>
                </a:lnTo>
                <a:lnTo>
                  <a:pt x="816" y="3329"/>
                </a:lnTo>
                <a:lnTo>
                  <a:pt x="816" y="3227"/>
                </a:lnTo>
                <a:lnTo>
                  <a:pt x="0" y="3227"/>
                </a:lnTo>
                <a:lnTo>
                  <a:pt x="0" y="1856"/>
                </a:lnTo>
                <a:close/>
                <a:moveTo>
                  <a:pt x="1929" y="1520"/>
                </a:moveTo>
                <a:lnTo>
                  <a:pt x="2552" y="1520"/>
                </a:lnTo>
                <a:lnTo>
                  <a:pt x="2629" y="1522"/>
                </a:lnTo>
                <a:lnTo>
                  <a:pt x="2704" y="1532"/>
                </a:lnTo>
                <a:lnTo>
                  <a:pt x="2777" y="1547"/>
                </a:lnTo>
                <a:lnTo>
                  <a:pt x="2849" y="1568"/>
                </a:lnTo>
                <a:lnTo>
                  <a:pt x="2918" y="1594"/>
                </a:lnTo>
                <a:lnTo>
                  <a:pt x="2984" y="1625"/>
                </a:lnTo>
                <a:lnTo>
                  <a:pt x="3047" y="1661"/>
                </a:lnTo>
                <a:lnTo>
                  <a:pt x="3107" y="1702"/>
                </a:lnTo>
                <a:lnTo>
                  <a:pt x="3163" y="1747"/>
                </a:lnTo>
                <a:lnTo>
                  <a:pt x="3217" y="1796"/>
                </a:lnTo>
                <a:lnTo>
                  <a:pt x="3266" y="1848"/>
                </a:lnTo>
                <a:lnTo>
                  <a:pt x="3311" y="1905"/>
                </a:lnTo>
                <a:lnTo>
                  <a:pt x="3352" y="1965"/>
                </a:lnTo>
                <a:lnTo>
                  <a:pt x="3388" y="2029"/>
                </a:lnTo>
                <a:lnTo>
                  <a:pt x="3419" y="2094"/>
                </a:lnTo>
                <a:lnTo>
                  <a:pt x="3445" y="2164"/>
                </a:lnTo>
                <a:lnTo>
                  <a:pt x="3465" y="2234"/>
                </a:lnTo>
                <a:lnTo>
                  <a:pt x="3480" y="2308"/>
                </a:lnTo>
                <a:lnTo>
                  <a:pt x="3490" y="2384"/>
                </a:lnTo>
                <a:lnTo>
                  <a:pt x="3493" y="2461"/>
                </a:lnTo>
                <a:lnTo>
                  <a:pt x="3493" y="3223"/>
                </a:lnTo>
                <a:lnTo>
                  <a:pt x="3487" y="3223"/>
                </a:lnTo>
                <a:lnTo>
                  <a:pt x="3438" y="3248"/>
                </a:lnTo>
                <a:lnTo>
                  <a:pt x="3432" y="3251"/>
                </a:lnTo>
                <a:lnTo>
                  <a:pt x="3420" y="3257"/>
                </a:lnTo>
                <a:lnTo>
                  <a:pt x="3402" y="3265"/>
                </a:lnTo>
                <a:lnTo>
                  <a:pt x="3379" y="3274"/>
                </a:lnTo>
                <a:lnTo>
                  <a:pt x="3351" y="3286"/>
                </a:lnTo>
                <a:lnTo>
                  <a:pt x="3316" y="3299"/>
                </a:lnTo>
                <a:lnTo>
                  <a:pt x="3278" y="3313"/>
                </a:lnTo>
                <a:lnTo>
                  <a:pt x="3234" y="3328"/>
                </a:lnTo>
                <a:lnTo>
                  <a:pt x="3184" y="3343"/>
                </a:lnTo>
                <a:lnTo>
                  <a:pt x="3129" y="3358"/>
                </a:lnTo>
                <a:lnTo>
                  <a:pt x="3070" y="3373"/>
                </a:lnTo>
                <a:lnTo>
                  <a:pt x="3006" y="3388"/>
                </a:lnTo>
                <a:lnTo>
                  <a:pt x="2937" y="3402"/>
                </a:lnTo>
                <a:lnTo>
                  <a:pt x="2863" y="3415"/>
                </a:lnTo>
                <a:lnTo>
                  <a:pt x="2784" y="3427"/>
                </a:lnTo>
                <a:lnTo>
                  <a:pt x="2701" y="3437"/>
                </a:lnTo>
                <a:lnTo>
                  <a:pt x="2613" y="3446"/>
                </a:lnTo>
                <a:lnTo>
                  <a:pt x="2520" y="3452"/>
                </a:lnTo>
                <a:lnTo>
                  <a:pt x="2423" y="3456"/>
                </a:lnTo>
                <a:lnTo>
                  <a:pt x="2321" y="3458"/>
                </a:lnTo>
                <a:lnTo>
                  <a:pt x="2221" y="3456"/>
                </a:lnTo>
                <a:lnTo>
                  <a:pt x="2115" y="3452"/>
                </a:lnTo>
                <a:lnTo>
                  <a:pt x="2006" y="3444"/>
                </a:lnTo>
                <a:lnTo>
                  <a:pt x="1893" y="3434"/>
                </a:lnTo>
                <a:lnTo>
                  <a:pt x="1902" y="3419"/>
                </a:lnTo>
                <a:lnTo>
                  <a:pt x="1904" y="3404"/>
                </a:lnTo>
                <a:lnTo>
                  <a:pt x="1905" y="3390"/>
                </a:lnTo>
                <a:lnTo>
                  <a:pt x="1905" y="3379"/>
                </a:lnTo>
                <a:lnTo>
                  <a:pt x="1904" y="3370"/>
                </a:lnTo>
                <a:lnTo>
                  <a:pt x="1902" y="3359"/>
                </a:lnTo>
                <a:lnTo>
                  <a:pt x="1897" y="3348"/>
                </a:lnTo>
                <a:lnTo>
                  <a:pt x="1890" y="3339"/>
                </a:lnTo>
                <a:lnTo>
                  <a:pt x="1878" y="3329"/>
                </a:lnTo>
                <a:lnTo>
                  <a:pt x="1863" y="3319"/>
                </a:lnTo>
                <a:lnTo>
                  <a:pt x="1842" y="3311"/>
                </a:lnTo>
                <a:lnTo>
                  <a:pt x="1816" y="3302"/>
                </a:lnTo>
                <a:lnTo>
                  <a:pt x="1783" y="3295"/>
                </a:lnTo>
                <a:lnTo>
                  <a:pt x="2250" y="3295"/>
                </a:lnTo>
                <a:lnTo>
                  <a:pt x="2250" y="1788"/>
                </a:lnTo>
                <a:lnTo>
                  <a:pt x="1271" y="1788"/>
                </a:lnTo>
                <a:lnTo>
                  <a:pt x="1324" y="1740"/>
                </a:lnTo>
                <a:lnTo>
                  <a:pt x="1380" y="1696"/>
                </a:lnTo>
                <a:lnTo>
                  <a:pt x="1439" y="1657"/>
                </a:lnTo>
                <a:lnTo>
                  <a:pt x="1502" y="1622"/>
                </a:lnTo>
                <a:lnTo>
                  <a:pt x="1567" y="1592"/>
                </a:lnTo>
                <a:lnTo>
                  <a:pt x="1636" y="1566"/>
                </a:lnTo>
                <a:lnTo>
                  <a:pt x="1705" y="1547"/>
                </a:lnTo>
                <a:lnTo>
                  <a:pt x="1778" y="1532"/>
                </a:lnTo>
                <a:lnTo>
                  <a:pt x="1853" y="1522"/>
                </a:lnTo>
                <a:lnTo>
                  <a:pt x="1929" y="1520"/>
                </a:lnTo>
                <a:close/>
                <a:moveTo>
                  <a:pt x="2240" y="0"/>
                </a:moveTo>
                <a:lnTo>
                  <a:pt x="2310" y="3"/>
                </a:lnTo>
                <a:lnTo>
                  <a:pt x="2380" y="13"/>
                </a:lnTo>
                <a:lnTo>
                  <a:pt x="2446" y="29"/>
                </a:lnTo>
                <a:lnTo>
                  <a:pt x="2510" y="51"/>
                </a:lnTo>
                <a:lnTo>
                  <a:pt x="2572" y="79"/>
                </a:lnTo>
                <a:lnTo>
                  <a:pt x="2630" y="112"/>
                </a:lnTo>
                <a:lnTo>
                  <a:pt x="2684" y="150"/>
                </a:lnTo>
                <a:lnTo>
                  <a:pt x="2736" y="192"/>
                </a:lnTo>
                <a:lnTo>
                  <a:pt x="2783" y="239"/>
                </a:lnTo>
                <a:lnTo>
                  <a:pt x="2826" y="290"/>
                </a:lnTo>
                <a:lnTo>
                  <a:pt x="2863" y="345"/>
                </a:lnTo>
                <a:lnTo>
                  <a:pt x="2896" y="403"/>
                </a:lnTo>
                <a:lnTo>
                  <a:pt x="2924" y="464"/>
                </a:lnTo>
                <a:lnTo>
                  <a:pt x="2945" y="528"/>
                </a:lnTo>
                <a:lnTo>
                  <a:pt x="2961" y="595"/>
                </a:lnTo>
                <a:lnTo>
                  <a:pt x="2972" y="664"/>
                </a:lnTo>
                <a:lnTo>
                  <a:pt x="2975" y="734"/>
                </a:lnTo>
                <a:lnTo>
                  <a:pt x="2972" y="806"/>
                </a:lnTo>
                <a:lnTo>
                  <a:pt x="2961" y="874"/>
                </a:lnTo>
                <a:lnTo>
                  <a:pt x="2945" y="941"/>
                </a:lnTo>
                <a:lnTo>
                  <a:pt x="2924" y="1005"/>
                </a:lnTo>
                <a:lnTo>
                  <a:pt x="2896" y="1067"/>
                </a:lnTo>
                <a:lnTo>
                  <a:pt x="2863" y="1125"/>
                </a:lnTo>
                <a:lnTo>
                  <a:pt x="2826" y="1179"/>
                </a:lnTo>
                <a:lnTo>
                  <a:pt x="2783" y="1230"/>
                </a:lnTo>
                <a:lnTo>
                  <a:pt x="2736" y="1277"/>
                </a:lnTo>
                <a:lnTo>
                  <a:pt x="2684" y="1320"/>
                </a:lnTo>
                <a:lnTo>
                  <a:pt x="2630" y="1358"/>
                </a:lnTo>
                <a:lnTo>
                  <a:pt x="2572" y="1391"/>
                </a:lnTo>
                <a:lnTo>
                  <a:pt x="2510" y="1419"/>
                </a:lnTo>
                <a:lnTo>
                  <a:pt x="2446" y="1440"/>
                </a:lnTo>
                <a:lnTo>
                  <a:pt x="2380" y="1456"/>
                </a:lnTo>
                <a:lnTo>
                  <a:pt x="2310" y="1467"/>
                </a:lnTo>
                <a:lnTo>
                  <a:pt x="2240" y="1470"/>
                </a:lnTo>
                <a:lnTo>
                  <a:pt x="2169" y="1467"/>
                </a:lnTo>
                <a:lnTo>
                  <a:pt x="2101" y="1456"/>
                </a:lnTo>
                <a:lnTo>
                  <a:pt x="2033" y="1440"/>
                </a:lnTo>
                <a:lnTo>
                  <a:pt x="1969" y="1419"/>
                </a:lnTo>
                <a:lnTo>
                  <a:pt x="1908" y="1391"/>
                </a:lnTo>
                <a:lnTo>
                  <a:pt x="1851" y="1358"/>
                </a:lnTo>
                <a:lnTo>
                  <a:pt x="1795" y="1320"/>
                </a:lnTo>
                <a:lnTo>
                  <a:pt x="1745" y="1277"/>
                </a:lnTo>
                <a:lnTo>
                  <a:pt x="1698" y="1230"/>
                </a:lnTo>
                <a:lnTo>
                  <a:pt x="1655" y="1179"/>
                </a:lnTo>
                <a:lnTo>
                  <a:pt x="1618" y="1125"/>
                </a:lnTo>
                <a:lnTo>
                  <a:pt x="1584" y="1067"/>
                </a:lnTo>
                <a:lnTo>
                  <a:pt x="1557" y="1005"/>
                </a:lnTo>
                <a:lnTo>
                  <a:pt x="1534" y="941"/>
                </a:lnTo>
                <a:lnTo>
                  <a:pt x="1518" y="874"/>
                </a:lnTo>
                <a:lnTo>
                  <a:pt x="1508" y="806"/>
                </a:lnTo>
                <a:lnTo>
                  <a:pt x="1505" y="734"/>
                </a:lnTo>
                <a:lnTo>
                  <a:pt x="1508" y="664"/>
                </a:lnTo>
                <a:lnTo>
                  <a:pt x="1518" y="595"/>
                </a:lnTo>
                <a:lnTo>
                  <a:pt x="1534" y="528"/>
                </a:lnTo>
                <a:lnTo>
                  <a:pt x="1557" y="464"/>
                </a:lnTo>
                <a:lnTo>
                  <a:pt x="1584" y="403"/>
                </a:lnTo>
                <a:lnTo>
                  <a:pt x="1618" y="345"/>
                </a:lnTo>
                <a:lnTo>
                  <a:pt x="1655" y="290"/>
                </a:lnTo>
                <a:lnTo>
                  <a:pt x="1698" y="239"/>
                </a:lnTo>
                <a:lnTo>
                  <a:pt x="1745" y="192"/>
                </a:lnTo>
                <a:lnTo>
                  <a:pt x="1795" y="150"/>
                </a:lnTo>
                <a:lnTo>
                  <a:pt x="1851" y="112"/>
                </a:lnTo>
                <a:lnTo>
                  <a:pt x="1908" y="79"/>
                </a:lnTo>
                <a:lnTo>
                  <a:pt x="1969" y="51"/>
                </a:lnTo>
                <a:lnTo>
                  <a:pt x="2033" y="29"/>
                </a:lnTo>
                <a:lnTo>
                  <a:pt x="2101" y="13"/>
                </a:lnTo>
                <a:lnTo>
                  <a:pt x="2169" y="3"/>
                </a:lnTo>
                <a:lnTo>
                  <a:pt x="2240" y="0"/>
                </a:lnTo>
                <a:close/>
              </a:path>
            </a:pathLst>
          </a:custGeom>
          <a:solidFill>
            <a:schemeClr val="bg1"/>
          </a:solidFill>
          <a:ln w="0">
            <a:solidFill>
              <a:schemeClr val="bg1"/>
            </a:solidFill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latin typeface="나눔고딕"/>
              <a:ea typeface="나눔고딕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31614" y="4817696"/>
            <a:ext cx="1194471" cy="361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고딕"/>
                <a:ea typeface="나눔고딕"/>
                <a:cs typeface="+mn-cs"/>
              </a:rPr>
              <a:t>instagram</a:t>
            </a:r>
            <a:endParaRPr lang="en-US" altLang="ko-KR">
              <a:ln w="952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고딕"/>
              <a:ea typeface="나눔고딕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58368" y="4817696"/>
            <a:ext cx="1111645" cy="361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facebook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91944" y="4873369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youtube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25519" y="4873894"/>
            <a:ext cx="1008112" cy="3629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map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79800" y="4857094"/>
            <a:ext cx="1008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>
                <a:ln w="952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/>
                <a:ea typeface="-윤고딕330"/>
              </a:defRPr>
            </a:lvl1pPr>
          </a:lstStyle>
          <a:p>
            <a:pPr lvl="0">
              <a:defRPr/>
            </a:pPr>
            <a:r>
              <a:rPr lang="en-US" altLang="ko-KR">
                <a:latin typeface="나눔고딕"/>
                <a:ea typeface="나눔고딕"/>
                <a:cs typeface="+mn-cs"/>
              </a:rPr>
              <a:t>weather</a:t>
            </a:r>
            <a:endParaRPr lang="en-US" altLang="ko-KR">
              <a:latin typeface="나눔고딕"/>
              <a:ea typeface="나눔고딕"/>
              <a:cs typeface="+mn-cs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1443038" y="4334324"/>
            <a:ext cx="1571625" cy="0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3376613" y="4334324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5310188" y="4334324"/>
            <a:ext cx="1571625" cy="0"/>
          </a:xfrm>
          <a:prstGeom prst="line">
            <a:avLst/>
          </a:prstGeom>
          <a:ln w="57150">
            <a:solidFill>
              <a:srgbClr val="0cc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7243763" y="4334324"/>
            <a:ext cx="1571625" cy="0"/>
          </a:xfrm>
          <a:prstGeom prst="line">
            <a:avLst/>
          </a:prstGeom>
          <a:ln w="57150">
            <a:solidFill>
              <a:srgbClr val="0cd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9177338" y="4334324"/>
            <a:ext cx="1571625" cy="0"/>
          </a:xfrm>
          <a:prstGeom prst="line">
            <a:avLst/>
          </a:prstGeom>
          <a:ln w="57150">
            <a:solidFill>
              <a:srgbClr val="7dc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1446404" y="1910439"/>
            <a:ext cx="1571625" cy="0"/>
          </a:xfrm>
          <a:prstGeom prst="line">
            <a:avLst/>
          </a:prstGeom>
          <a:ln w="57150">
            <a:solidFill>
              <a:srgbClr val="0e6f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3379979" y="1910439"/>
            <a:ext cx="1571625" cy="0"/>
          </a:xfrm>
          <a:prstGeom prst="line">
            <a:avLst/>
          </a:prstGeom>
          <a:ln w="57150">
            <a:solidFill>
              <a:srgbClr val="029c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5313554" y="1910439"/>
            <a:ext cx="1571625" cy="0"/>
          </a:xfrm>
          <a:prstGeom prst="line">
            <a:avLst/>
          </a:prstGeom>
          <a:ln w="57150">
            <a:solidFill>
              <a:srgbClr val="0cce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247129" y="1910439"/>
            <a:ext cx="1571625" cy="0"/>
          </a:xfrm>
          <a:prstGeom prst="line">
            <a:avLst/>
          </a:prstGeom>
          <a:ln w="57150">
            <a:solidFill>
              <a:srgbClr val="0cd1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9180704" y="1910439"/>
            <a:ext cx="1571625" cy="0"/>
          </a:xfrm>
          <a:prstGeom prst="line">
            <a:avLst/>
          </a:prstGeom>
          <a:ln w="57150">
            <a:solidFill>
              <a:srgbClr val="7dca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89621" y="2280656"/>
            <a:ext cx="1563331" cy="1563331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425289" y="2326232"/>
            <a:ext cx="1517353" cy="1508683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60158" y="2320856"/>
            <a:ext cx="1551709" cy="1544491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372100" y="2318967"/>
            <a:ext cx="1447800" cy="1590923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72213" y="2335695"/>
            <a:ext cx="1478280" cy="15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887</ep:Words>
  <ep:PresentationFormat>와이드스크린</ep:PresentationFormat>
  <ep:Paragraphs>532</ep:Paragraphs>
  <ep:Slides>25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2015-11-03T22:28:24.000</dcterms:created>
  <dc:creator>JONGOH KIM</dc:creator>
  <cp:lastModifiedBy>mgw15</cp:lastModifiedBy>
  <dcterms:modified xsi:type="dcterms:W3CDTF">2021-07-23T09:03:27.575</dcterms:modified>
  <cp:revision>106</cp:revision>
  <dc:title>PowerPoint 프레젠테이션</dc:title>
  <cp:version>1000.0000.01</cp:version>
</cp:coreProperties>
</file>